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1" d="100"/>
          <a:sy n="101" d="100"/>
        </p:scale>
        <p:origin x="-142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770E-A045-CF45-8D9C-4A8BA0B7CC18}" type="datetimeFigureOut">
              <a:rPr lang="en-US" smtClean="0"/>
              <a:t>11/7/15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B571D-D48E-B044-8E5D-404CF506B8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792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770E-A045-CF45-8D9C-4A8BA0B7CC18}" type="datetimeFigureOut">
              <a:rPr lang="en-US" smtClean="0"/>
              <a:t>11/7/15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B571D-D48E-B044-8E5D-404CF506B8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272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770E-A045-CF45-8D9C-4A8BA0B7CC18}" type="datetimeFigureOut">
              <a:rPr lang="en-US" smtClean="0"/>
              <a:t>11/7/15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B571D-D48E-B044-8E5D-404CF506B8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521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770E-A045-CF45-8D9C-4A8BA0B7CC18}" type="datetimeFigureOut">
              <a:rPr lang="en-US" smtClean="0"/>
              <a:t>11/7/15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B571D-D48E-B044-8E5D-404CF506B8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903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770E-A045-CF45-8D9C-4A8BA0B7CC18}" type="datetimeFigureOut">
              <a:rPr lang="en-US" smtClean="0"/>
              <a:t>11/7/15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B571D-D48E-B044-8E5D-404CF506B8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259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770E-A045-CF45-8D9C-4A8BA0B7CC18}" type="datetimeFigureOut">
              <a:rPr lang="en-US" smtClean="0"/>
              <a:t>11/7/15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B571D-D48E-B044-8E5D-404CF506B8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658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770E-A045-CF45-8D9C-4A8BA0B7CC18}" type="datetimeFigureOut">
              <a:rPr lang="en-US" smtClean="0"/>
              <a:t>11/7/15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B571D-D48E-B044-8E5D-404CF506B8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944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770E-A045-CF45-8D9C-4A8BA0B7CC18}" type="datetimeFigureOut">
              <a:rPr lang="en-US" smtClean="0"/>
              <a:t>11/7/15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B571D-D48E-B044-8E5D-404CF506B8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870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770E-A045-CF45-8D9C-4A8BA0B7CC18}" type="datetimeFigureOut">
              <a:rPr lang="en-US" smtClean="0"/>
              <a:t>11/7/15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B571D-D48E-B044-8E5D-404CF506B8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288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770E-A045-CF45-8D9C-4A8BA0B7CC18}" type="datetimeFigureOut">
              <a:rPr lang="en-US" smtClean="0"/>
              <a:t>11/7/15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B571D-D48E-B044-8E5D-404CF506B8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426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770E-A045-CF45-8D9C-4A8BA0B7CC18}" type="datetimeFigureOut">
              <a:rPr lang="en-US" smtClean="0"/>
              <a:t>11/7/15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B571D-D48E-B044-8E5D-404CF506B8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109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88770E-A045-CF45-8D9C-4A8BA0B7CC18}" type="datetimeFigureOut">
              <a:rPr lang="en-US" smtClean="0"/>
              <a:t>11/7/15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6B571D-D48E-B044-8E5D-404CF506B8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421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6538"/>
            <a:ext cx="8229600" cy="881062"/>
          </a:xfrm>
        </p:spPr>
        <p:txBody>
          <a:bodyPr/>
          <a:lstStyle/>
          <a:p>
            <a:r>
              <a:rPr lang="en-US" dirty="0" err="1" smtClean="0">
                <a:latin typeface="Antropos  Freefont"/>
                <a:cs typeface="Antropos  Freefont"/>
              </a:rPr>
              <a:t>Banco</a:t>
            </a:r>
            <a:r>
              <a:rPr lang="en-US" dirty="0" smtClean="0">
                <a:latin typeface="Antropos  Freefont"/>
                <a:cs typeface="Antropos  Freefont"/>
              </a:rPr>
              <a:t> de </a:t>
            </a:r>
            <a:r>
              <a:rPr lang="en-US" dirty="0" err="1" smtClean="0">
                <a:latin typeface="Antropos  Freefont"/>
                <a:cs typeface="Antropos  Freefont"/>
              </a:rPr>
              <a:t>sementes</a:t>
            </a:r>
            <a:endParaRPr lang="en-US" dirty="0">
              <a:latin typeface="Antropos  Freefont"/>
              <a:cs typeface="Antropos  Freefon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165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latin typeface="Antropos  Freefont"/>
                <a:cs typeface="Antropos  Freefont"/>
              </a:rPr>
              <a:t>O </a:t>
            </a:r>
            <a:r>
              <a:rPr lang="en-US" dirty="0" err="1" smtClean="0">
                <a:latin typeface="Antropos  Freefont"/>
                <a:cs typeface="Antropos  Freefont"/>
              </a:rPr>
              <a:t>que</a:t>
            </a:r>
            <a:r>
              <a:rPr lang="en-US" dirty="0" smtClean="0">
                <a:latin typeface="Antropos  Freefont"/>
                <a:cs typeface="Antropos  Freefont"/>
              </a:rPr>
              <a:t> </a:t>
            </a:r>
            <a:r>
              <a:rPr lang="en-US" dirty="0" err="1" smtClean="0">
                <a:latin typeface="Antropos  Freefont"/>
                <a:cs typeface="Antropos  Freefont"/>
              </a:rPr>
              <a:t>é</a:t>
            </a:r>
            <a:r>
              <a:rPr lang="en-US" dirty="0" smtClean="0">
                <a:latin typeface="Antropos  Freefont"/>
                <a:cs typeface="Antropos  Freefont"/>
              </a:rPr>
              <a:t> um </a:t>
            </a:r>
            <a:r>
              <a:rPr lang="en-US" dirty="0" err="1" smtClean="0">
                <a:latin typeface="Antropos  Freefont"/>
                <a:cs typeface="Antropos  Freefont"/>
              </a:rPr>
              <a:t>banco</a:t>
            </a:r>
            <a:r>
              <a:rPr lang="en-US" dirty="0" smtClean="0">
                <a:latin typeface="Antropos  Freefont"/>
                <a:cs typeface="Antropos  Freefont"/>
              </a:rPr>
              <a:t> de </a:t>
            </a:r>
            <a:r>
              <a:rPr lang="en-US" dirty="0" err="1" smtClean="0">
                <a:latin typeface="Antropos  Freefont"/>
                <a:cs typeface="Antropos  Freefont"/>
              </a:rPr>
              <a:t>sementes</a:t>
            </a:r>
            <a:endParaRPr lang="en-US" dirty="0" smtClean="0">
              <a:latin typeface="Antropos  Freefont"/>
              <a:cs typeface="Antropos  Freefont"/>
            </a:endParaRPr>
          </a:p>
          <a:p>
            <a:pPr lvl="1"/>
            <a:r>
              <a:rPr lang="en-US" dirty="0" smtClean="0">
                <a:latin typeface="Antropos  Freefont"/>
                <a:cs typeface="Antropos  Freefont"/>
              </a:rPr>
              <a:t>Uma </a:t>
            </a:r>
            <a:r>
              <a:rPr lang="en-US" dirty="0" err="1" smtClean="0">
                <a:latin typeface="Antropos  Freefont"/>
                <a:cs typeface="Antropos  Freefont"/>
              </a:rPr>
              <a:t>ação</a:t>
            </a:r>
            <a:r>
              <a:rPr lang="en-US" dirty="0" smtClean="0">
                <a:latin typeface="Antropos  Freefont"/>
                <a:cs typeface="Antropos  Freefont"/>
              </a:rPr>
              <a:t> </a:t>
            </a:r>
            <a:r>
              <a:rPr lang="en-US" dirty="0" err="1" smtClean="0">
                <a:latin typeface="Antropos  Freefont"/>
                <a:cs typeface="Antropos  Freefont"/>
              </a:rPr>
              <a:t>comunitária</a:t>
            </a:r>
            <a:r>
              <a:rPr lang="en-US" dirty="0" smtClean="0">
                <a:latin typeface="Antropos  Freefont"/>
                <a:cs typeface="Antropos  Freefont"/>
              </a:rPr>
              <a:t> de </a:t>
            </a:r>
            <a:r>
              <a:rPr lang="en-US" dirty="0" err="1" smtClean="0">
                <a:latin typeface="Antropos  Freefont"/>
                <a:cs typeface="Antropos  Freefont"/>
              </a:rPr>
              <a:t>agricultora</a:t>
            </a:r>
            <a:r>
              <a:rPr lang="en-US" dirty="0" smtClean="0">
                <a:latin typeface="Antropos  Freefont"/>
                <a:cs typeface="Antropos  Freefont"/>
              </a:rPr>
              <a:t>(e)s </a:t>
            </a:r>
            <a:r>
              <a:rPr lang="en-US" dirty="0" err="1" smtClean="0">
                <a:latin typeface="Antropos  Freefont"/>
                <a:cs typeface="Antropos  Freefont"/>
              </a:rPr>
              <a:t>que</a:t>
            </a:r>
            <a:r>
              <a:rPr lang="en-US" dirty="0" smtClean="0">
                <a:latin typeface="Antropos  Freefont"/>
                <a:cs typeface="Antropos  Freefont"/>
              </a:rPr>
              <a:t> tem a </a:t>
            </a:r>
            <a:r>
              <a:rPr lang="en-US" dirty="0" err="1" smtClean="0">
                <a:latin typeface="Antropos  Freefont"/>
                <a:cs typeface="Antropos  Freefont"/>
              </a:rPr>
              <a:t>intenção</a:t>
            </a:r>
            <a:r>
              <a:rPr lang="en-US" dirty="0" smtClean="0">
                <a:latin typeface="Antropos  Freefont"/>
                <a:cs typeface="Antropos  Freefont"/>
              </a:rPr>
              <a:t> de </a:t>
            </a:r>
            <a:r>
              <a:rPr lang="en-US" dirty="0" err="1" smtClean="0">
                <a:latin typeface="Antropos  Freefont"/>
                <a:cs typeface="Antropos  Freefont"/>
              </a:rPr>
              <a:t>manter</a:t>
            </a:r>
            <a:r>
              <a:rPr lang="en-US" dirty="0" smtClean="0">
                <a:latin typeface="Antropos  Freefont"/>
                <a:cs typeface="Antropos  Freefont"/>
              </a:rPr>
              <a:t>-se </a:t>
            </a:r>
            <a:r>
              <a:rPr lang="en-US" dirty="0" err="1" smtClean="0">
                <a:latin typeface="Antropos  Freefont"/>
                <a:cs typeface="Antropos  Freefont"/>
              </a:rPr>
              <a:t>independentes</a:t>
            </a:r>
            <a:r>
              <a:rPr lang="en-US" dirty="0" smtClean="0">
                <a:latin typeface="Antropos  Freefont"/>
                <a:cs typeface="Antropos  Freefont"/>
              </a:rPr>
              <a:t>, com </a:t>
            </a:r>
            <a:r>
              <a:rPr lang="en-US" dirty="0" err="1" smtClean="0">
                <a:latin typeface="Antropos  Freefont"/>
                <a:cs typeface="Antropos  Freefont"/>
              </a:rPr>
              <a:t>sua</a:t>
            </a:r>
            <a:r>
              <a:rPr lang="en-US" dirty="0" smtClean="0">
                <a:latin typeface="Antropos  Freefont"/>
                <a:cs typeface="Antropos  Freefont"/>
              </a:rPr>
              <a:t> </a:t>
            </a:r>
            <a:r>
              <a:rPr lang="en-US" dirty="0" err="1" smtClean="0">
                <a:latin typeface="Antropos  Freefont"/>
                <a:cs typeface="Antropos  Freefont"/>
              </a:rPr>
              <a:t>própria</a:t>
            </a:r>
            <a:r>
              <a:rPr lang="en-US" dirty="0" smtClean="0">
                <a:latin typeface="Antropos  Freefont"/>
                <a:cs typeface="Antropos  Freefont"/>
              </a:rPr>
              <a:t> </a:t>
            </a:r>
            <a:r>
              <a:rPr lang="en-US" dirty="0" err="1" smtClean="0">
                <a:latin typeface="Antropos  Freefont"/>
                <a:cs typeface="Antropos  Freefont"/>
              </a:rPr>
              <a:t>produção</a:t>
            </a:r>
            <a:r>
              <a:rPr lang="en-US" dirty="0" smtClean="0">
                <a:latin typeface="Antropos  Freefont"/>
                <a:cs typeface="Antropos  Freefont"/>
              </a:rPr>
              <a:t> de </a:t>
            </a:r>
            <a:r>
              <a:rPr lang="en-US" dirty="0" err="1" smtClean="0">
                <a:latin typeface="Antropos  Freefont"/>
                <a:cs typeface="Antropos  Freefont"/>
              </a:rPr>
              <a:t>sementes</a:t>
            </a:r>
            <a:r>
              <a:rPr lang="en-US" dirty="0" smtClean="0">
                <a:latin typeface="Antropos  Freefont"/>
                <a:cs typeface="Antropos  Freefont"/>
              </a:rPr>
              <a:t> – a(o)s </a:t>
            </a:r>
            <a:r>
              <a:rPr lang="en-US" dirty="0" err="1" smtClean="0">
                <a:latin typeface="Antropos  Freefont"/>
                <a:cs typeface="Antropos  Freefont"/>
              </a:rPr>
              <a:t>guardiões</a:t>
            </a:r>
            <a:endParaRPr lang="en-US" dirty="0" smtClean="0">
              <a:latin typeface="Antropos  Freefont"/>
              <a:cs typeface="Antropos  Freefont"/>
            </a:endParaRPr>
          </a:p>
          <a:p>
            <a:pPr lvl="1"/>
            <a:r>
              <a:rPr lang="en-US" dirty="0" err="1" smtClean="0">
                <a:latin typeface="Antropos  Freefont"/>
                <a:cs typeface="Antropos  Freefont"/>
              </a:rPr>
              <a:t>Todos</a:t>
            </a:r>
            <a:r>
              <a:rPr lang="en-US" dirty="0" smtClean="0">
                <a:latin typeface="Antropos  Freefont"/>
                <a:cs typeface="Antropos  Freefont"/>
              </a:rPr>
              <a:t> </a:t>
            </a:r>
            <a:r>
              <a:rPr lang="en-US" dirty="0" err="1" smtClean="0">
                <a:latin typeface="Antropos  Freefont"/>
                <a:cs typeface="Antropos  Freefont"/>
              </a:rPr>
              <a:t>contribuem</a:t>
            </a:r>
            <a:r>
              <a:rPr lang="en-US" dirty="0" smtClean="0">
                <a:latin typeface="Antropos  Freefont"/>
                <a:cs typeface="Antropos  Freefont"/>
              </a:rPr>
              <a:t> com </a:t>
            </a:r>
            <a:r>
              <a:rPr lang="en-US" dirty="0" err="1" smtClean="0">
                <a:latin typeface="Antropos  Freefont"/>
                <a:cs typeface="Antropos  Freefont"/>
              </a:rPr>
              <a:t>uma</a:t>
            </a:r>
            <a:r>
              <a:rPr lang="en-US" dirty="0" smtClean="0">
                <a:latin typeface="Antropos  Freefont"/>
                <a:cs typeface="Antropos  Freefont"/>
              </a:rPr>
              <a:t> </a:t>
            </a:r>
            <a:r>
              <a:rPr lang="en-US" dirty="0" err="1" smtClean="0">
                <a:latin typeface="Antropos  Freefont"/>
                <a:cs typeface="Antropos  Freefont"/>
              </a:rPr>
              <a:t>ou</a:t>
            </a:r>
            <a:r>
              <a:rPr lang="en-US" dirty="0" smtClean="0">
                <a:latin typeface="Antropos  Freefont"/>
                <a:cs typeface="Antropos  Freefont"/>
              </a:rPr>
              <a:t> </a:t>
            </a:r>
            <a:r>
              <a:rPr lang="en-US" dirty="0" err="1" smtClean="0">
                <a:latin typeface="Antropos  Freefont"/>
                <a:cs typeface="Antropos  Freefont"/>
              </a:rPr>
              <a:t>mais</a:t>
            </a:r>
            <a:r>
              <a:rPr lang="en-US" dirty="0" smtClean="0">
                <a:latin typeface="Antropos  Freefont"/>
                <a:cs typeface="Antropos  Freefont"/>
              </a:rPr>
              <a:t> </a:t>
            </a:r>
            <a:r>
              <a:rPr lang="en-US" dirty="0" err="1" smtClean="0">
                <a:latin typeface="Antropos  Freefont"/>
                <a:cs typeface="Antropos  Freefont"/>
              </a:rPr>
              <a:t>sementes</a:t>
            </a:r>
            <a:endParaRPr lang="en-US" dirty="0" smtClean="0">
              <a:latin typeface="Antropos  Freefont"/>
              <a:cs typeface="Antropos  Freefont"/>
            </a:endParaRPr>
          </a:p>
          <a:p>
            <a:pPr lvl="1"/>
            <a:r>
              <a:rPr lang="en-US" dirty="0" err="1" smtClean="0">
                <a:latin typeface="Antropos  Freefont"/>
                <a:cs typeface="Antropos  Freefont"/>
              </a:rPr>
              <a:t>Todos</a:t>
            </a:r>
            <a:r>
              <a:rPr lang="en-US" dirty="0" smtClean="0">
                <a:latin typeface="Antropos  Freefont"/>
                <a:cs typeface="Antropos  Freefont"/>
              </a:rPr>
              <a:t> </a:t>
            </a:r>
            <a:r>
              <a:rPr lang="en-US" dirty="0" err="1" smtClean="0">
                <a:latin typeface="Antropos  Freefont"/>
                <a:cs typeface="Antropos  Freefont"/>
              </a:rPr>
              <a:t>podem</a:t>
            </a:r>
            <a:r>
              <a:rPr lang="en-US" dirty="0" smtClean="0">
                <a:latin typeface="Antropos  Freefont"/>
                <a:cs typeface="Antropos  Freefont"/>
              </a:rPr>
              <a:t> </a:t>
            </a:r>
            <a:r>
              <a:rPr lang="en-US" dirty="0" err="1" smtClean="0">
                <a:latin typeface="Antropos  Freefont"/>
                <a:cs typeface="Antropos  Freefont"/>
              </a:rPr>
              <a:t>usar</a:t>
            </a:r>
            <a:r>
              <a:rPr lang="en-US" dirty="0" smtClean="0">
                <a:latin typeface="Antropos  Freefont"/>
                <a:cs typeface="Antropos  Freefont"/>
              </a:rPr>
              <a:t> as </a:t>
            </a:r>
            <a:r>
              <a:rPr lang="en-US" dirty="0" err="1" smtClean="0">
                <a:latin typeface="Antropos  Freefont"/>
                <a:cs typeface="Antropos  Freefont"/>
              </a:rPr>
              <a:t>sementes</a:t>
            </a:r>
            <a:r>
              <a:rPr lang="en-US" dirty="0" smtClean="0">
                <a:latin typeface="Antropos  Freefont"/>
                <a:cs typeface="Antropos  Freefont"/>
              </a:rPr>
              <a:t>, e </a:t>
            </a:r>
            <a:r>
              <a:rPr lang="en-US" dirty="0" err="1" smtClean="0">
                <a:latin typeface="Antropos  Freefont"/>
                <a:cs typeface="Antropos  Freefont"/>
              </a:rPr>
              <a:t>assumem</a:t>
            </a:r>
            <a:r>
              <a:rPr lang="en-US" dirty="0" smtClean="0">
                <a:latin typeface="Antropos  Freefont"/>
                <a:cs typeface="Antropos  Freefont"/>
              </a:rPr>
              <a:t> o </a:t>
            </a:r>
            <a:r>
              <a:rPr lang="en-US" dirty="0" err="1" smtClean="0">
                <a:latin typeface="Antropos  Freefont"/>
                <a:cs typeface="Antropos  Freefont"/>
              </a:rPr>
              <a:t>compromisso</a:t>
            </a:r>
            <a:r>
              <a:rPr lang="en-US" dirty="0" smtClean="0">
                <a:latin typeface="Antropos  Freefont"/>
                <a:cs typeface="Antropos  Freefont"/>
              </a:rPr>
              <a:t> de </a:t>
            </a:r>
            <a:r>
              <a:rPr lang="en-US" dirty="0" err="1" smtClean="0">
                <a:latin typeface="Antropos  Freefont"/>
                <a:cs typeface="Antropos  Freefont"/>
              </a:rPr>
              <a:t>devolver</a:t>
            </a:r>
            <a:r>
              <a:rPr lang="en-US" dirty="0" smtClean="0">
                <a:latin typeface="Antropos  Freefont"/>
                <a:cs typeface="Antropos  Freefont"/>
              </a:rPr>
              <a:t> </a:t>
            </a:r>
            <a:r>
              <a:rPr lang="en-US" dirty="0" err="1" smtClean="0">
                <a:latin typeface="Antropos  Freefont"/>
                <a:cs typeface="Antropos  Freefont"/>
              </a:rPr>
              <a:t>uma</a:t>
            </a:r>
            <a:r>
              <a:rPr lang="en-US" dirty="0" smtClean="0">
                <a:latin typeface="Antropos  Freefont"/>
                <a:cs typeface="Antropos  Freefont"/>
              </a:rPr>
              <a:t> </a:t>
            </a:r>
            <a:r>
              <a:rPr lang="en-US" dirty="0" err="1" smtClean="0">
                <a:latin typeface="Antropos  Freefont"/>
                <a:cs typeface="Antropos  Freefont"/>
              </a:rPr>
              <a:t>quantidade</a:t>
            </a:r>
            <a:r>
              <a:rPr lang="en-US" dirty="0" smtClean="0">
                <a:latin typeface="Antropos  Freefont"/>
                <a:cs typeface="Antropos  Freefont"/>
              </a:rPr>
              <a:t> </a:t>
            </a:r>
            <a:r>
              <a:rPr lang="en-US" dirty="0" err="1" smtClean="0">
                <a:latin typeface="Antropos  Freefont"/>
                <a:cs typeface="Antropos  Freefont"/>
              </a:rPr>
              <a:t>estabelecida</a:t>
            </a:r>
            <a:r>
              <a:rPr lang="en-US" dirty="0" smtClean="0">
                <a:latin typeface="Antropos  Freefont"/>
                <a:cs typeface="Antropos  Freefont"/>
              </a:rPr>
              <a:t> </a:t>
            </a:r>
            <a:r>
              <a:rPr lang="en-US" dirty="0" err="1" smtClean="0">
                <a:latin typeface="Antropos  Freefont"/>
                <a:cs typeface="Antropos  Freefont"/>
              </a:rPr>
              <a:t>em</a:t>
            </a:r>
            <a:r>
              <a:rPr lang="en-US" dirty="0" smtClean="0">
                <a:latin typeface="Antropos  Freefont"/>
                <a:cs typeface="Antropos  Freefont"/>
              </a:rPr>
              <a:t> </a:t>
            </a:r>
            <a:r>
              <a:rPr lang="en-US" dirty="0" err="1" smtClean="0">
                <a:latin typeface="Antropos  Freefont"/>
                <a:cs typeface="Antropos  Freefont"/>
              </a:rPr>
              <a:t>conjunto</a:t>
            </a:r>
            <a:endParaRPr lang="en-US" dirty="0">
              <a:latin typeface="Antropos  Freefont"/>
              <a:cs typeface="Antropos  Freefont"/>
            </a:endParaRPr>
          </a:p>
        </p:txBody>
      </p:sp>
    </p:spTree>
    <p:extLst>
      <p:ext uri="{BB962C8B-B14F-4D97-AF65-F5344CB8AC3E}">
        <p14:creationId xmlns:p14="http://schemas.microsoft.com/office/powerpoint/2010/main" val="36978604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Antropos  Freefont"/>
                <a:cs typeface="Antropos  Freefont"/>
              </a:rPr>
              <a:t>Banco</a:t>
            </a:r>
            <a:r>
              <a:rPr lang="en-US" dirty="0" smtClean="0">
                <a:latin typeface="Antropos  Freefont"/>
                <a:cs typeface="Antropos  Freefont"/>
              </a:rPr>
              <a:t> de </a:t>
            </a:r>
            <a:r>
              <a:rPr lang="en-US" dirty="0" err="1" smtClean="0">
                <a:latin typeface="Antropos  Freefont"/>
                <a:cs typeface="Antropos  Freefont"/>
              </a:rPr>
              <a:t>sementes</a:t>
            </a:r>
            <a:endParaRPr lang="en-US" dirty="0">
              <a:latin typeface="Antropos  Freefont"/>
              <a:cs typeface="Antropos  Freefon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2200"/>
          </a:xfrm>
        </p:spPr>
        <p:txBody>
          <a:bodyPr>
            <a:no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2500" dirty="0" err="1" smtClean="0">
                <a:latin typeface="Antropos  Freefont"/>
                <a:cs typeface="Antropos  Freefont"/>
              </a:rPr>
              <a:t>Idéias</a:t>
            </a:r>
            <a:r>
              <a:rPr lang="en-US" sz="2500" dirty="0" smtClean="0">
                <a:latin typeface="Antropos  Freefont"/>
                <a:cs typeface="Antropos  Freefont"/>
              </a:rPr>
              <a:t> </a:t>
            </a:r>
            <a:r>
              <a:rPr lang="en-US" sz="2500" dirty="0" err="1" smtClean="0">
                <a:latin typeface="Antropos  Freefont"/>
                <a:cs typeface="Antropos  Freefont"/>
              </a:rPr>
              <a:t>gerais</a:t>
            </a:r>
            <a:r>
              <a:rPr lang="en-US" sz="2200" dirty="0" smtClean="0">
                <a:latin typeface="Antropos  Freefont"/>
                <a:cs typeface="Antropos  Freefont"/>
              </a:rPr>
              <a:t> 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en-US" sz="2200" dirty="0" smtClean="0">
                <a:latin typeface="Antropos  Freefont"/>
                <a:cs typeface="Antropos  Freefont"/>
              </a:rPr>
              <a:t>1. </a:t>
            </a:r>
            <a:r>
              <a:rPr lang="en-US" sz="2200" dirty="0" err="1" smtClean="0">
                <a:latin typeface="Antropos  Freefont"/>
                <a:cs typeface="Antropos  Freefont"/>
              </a:rPr>
              <a:t>depende</a:t>
            </a:r>
            <a:r>
              <a:rPr lang="en-US" sz="2200" dirty="0" smtClean="0">
                <a:latin typeface="Antropos  Freefont"/>
                <a:cs typeface="Antropos  Freefont"/>
              </a:rPr>
              <a:t> </a:t>
            </a:r>
            <a:r>
              <a:rPr lang="en-US" sz="2200" dirty="0" err="1">
                <a:latin typeface="Antropos  Freefont"/>
                <a:cs typeface="Antropos  Freefont"/>
              </a:rPr>
              <a:t>apenas</a:t>
            </a:r>
            <a:r>
              <a:rPr lang="en-US" sz="2200" dirty="0">
                <a:latin typeface="Antropos  Freefont"/>
                <a:cs typeface="Antropos  Freefont"/>
              </a:rPr>
              <a:t> da </a:t>
            </a:r>
            <a:r>
              <a:rPr lang="en-US" sz="2200" dirty="0" err="1">
                <a:latin typeface="Antropos  Freefont"/>
                <a:cs typeface="Antropos  Freefont"/>
              </a:rPr>
              <a:t>dedicação</a:t>
            </a:r>
            <a:r>
              <a:rPr lang="en-US" sz="2200" dirty="0">
                <a:latin typeface="Antropos  Freefont"/>
                <a:cs typeface="Antropos  Freefont"/>
              </a:rPr>
              <a:t> das </a:t>
            </a:r>
            <a:r>
              <a:rPr lang="en-US" sz="2200" dirty="0" err="1">
                <a:latin typeface="Antropos  Freefont"/>
                <a:cs typeface="Antropos  Freefont"/>
              </a:rPr>
              <a:t>agricultoras</a:t>
            </a:r>
            <a:r>
              <a:rPr lang="en-US" sz="2200" dirty="0">
                <a:latin typeface="Antropos  Freefont"/>
                <a:cs typeface="Antropos  Freefont"/>
              </a:rPr>
              <a:t> e </a:t>
            </a:r>
            <a:r>
              <a:rPr lang="en-US" sz="2200" dirty="0" err="1">
                <a:latin typeface="Antropos  Freefont"/>
                <a:cs typeface="Antropos  Freefont"/>
              </a:rPr>
              <a:t>agricultores</a:t>
            </a:r>
            <a:endParaRPr lang="en-US" sz="2200" dirty="0">
              <a:latin typeface="Antropos  Freefont"/>
              <a:cs typeface="Antropos  Freefont"/>
            </a:endParaRPr>
          </a:p>
          <a:p>
            <a:pPr marL="0" indent="0" algn="just">
              <a:lnSpc>
                <a:spcPct val="120000"/>
              </a:lnSpc>
              <a:buNone/>
            </a:pPr>
            <a:r>
              <a:rPr lang="en-US" sz="2200" dirty="0" smtClean="0">
                <a:latin typeface="Antropos  Freefont"/>
                <a:cs typeface="Antropos  Freefont"/>
              </a:rPr>
              <a:t>2. </a:t>
            </a:r>
            <a:r>
              <a:rPr lang="en-US" sz="2200" dirty="0" err="1" smtClean="0">
                <a:latin typeface="Antropos  Freefont"/>
                <a:cs typeface="Antropos  Freefont"/>
              </a:rPr>
              <a:t>liderança</a:t>
            </a:r>
            <a:r>
              <a:rPr lang="en-US" sz="2200" dirty="0">
                <a:latin typeface="Antropos  Freefont"/>
                <a:cs typeface="Antropos  Freefont"/>
              </a:rPr>
              <a:t>: a </a:t>
            </a:r>
            <a:r>
              <a:rPr lang="en-US" sz="2200" dirty="0" err="1">
                <a:latin typeface="Antropos  Freefont"/>
                <a:cs typeface="Antropos  Freefont"/>
              </a:rPr>
              <a:t>melhor</a:t>
            </a:r>
            <a:r>
              <a:rPr lang="en-US" sz="2200" dirty="0">
                <a:latin typeface="Antropos  Freefont"/>
                <a:cs typeface="Antropos  Freefont"/>
              </a:rPr>
              <a:t> </a:t>
            </a:r>
            <a:r>
              <a:rPr lang="en-US" sz="2200" dirty="0" err="1">
                <a:latin typeface="Antropos  Freefont"/>
                <a:cs typeface="Antropos  Freefont"/>
              </a:rPr>
              <a:t>liderança</a:t>
            </a:r>
            <a:r>
              <a:rPr lang="en-US" sz="2200" dirty="0">
                <a:latin typeface="Antropos  Freefont"/>
                <a:cs typeface="Antropos  Freefont"/>
              </a:rPr>
              <a:t> </a:t>
            </a:r>
            <a:r>
              <a:rPr lang="en-US" sz="2200" dirty="0" err="1">
                <a:latin typeface="Antropos  Freefont"/>
                <a:cs typeface="Antropos  Freefont"/>
              </a:rPr>
              <a:t>é</a:t>
            </a:r>
            <a:r>
              <a:rPr lang="en-US" sz="2200" dirty="0">
                <a:latin typeface="Antropos  Freefont"/>
                <a:cs typeface="Antropos  Freefont"/>
              </a:rPr>
              <a:t> a de </a:t>
            </a:r>
            <a:r>
              <a:rPr lang="en-US" sz="2200" dirty="0" err="1">
                <a:latin typeface="Antropos  Freefont"/>
                <a:cs typeface="Antropos  Freefont"/>
              </a:rPr>
              <a:t>todos</a:t>
            </a:r>
            <a:r>
              <a:rPr lang="en-US" sz="2200" dirty="0">
                <a:latin typeface="Antropos  Freefont"/>
                <a:cs typeface="Antropos  Freefont"/>
              </a:rPr>
              <a:t> </a:t>
            </a:r>
            <a:r>
              <a:rPr lang="en-US" sz="2200" dirty="0" err="1">
                <a:latin typeface="Antropos  Freefont"/>
                <a:cs typeface="Antropos  Freefont"/>
              </a:rPr>
              <a:t>juntos</a:t>
            </a:r>
            <a:endParaRPr lang="en-US" sz="2200" dirty="0">
              <a:latin typeface="Antropos  Freefont"/>
              <a:cs typeface="Antropos  Freefont"/>
            </a:endParaRPr>
          </a:p>
          <a:p>
            <a:endParaRPr lang="en-US" sz="2200" dirty="0">
              <a:latin typeface="Antropos  Freefont"/>
              <a:cs typeface="Antropos  Freefont"/>
            </a:endParaRPr>
          </a:p>
          <a:p>
            <a:pPr marL="0" indent="0" algn="just">
              <a:buNone/>
            </a:pPr>
            <a:r>
              <a:rPr lang="en-US" sz="2200" dirty="0">
                <a:latin typeface="Antropos  Freefont"/>
                <a:cs typeface="Antropos  Freefont"/>
              </a:rPr>
              <a:t>As </a:t>
            </a:r>
            <a:r>
              <a:rPr lang="en-US" sz="2200" dirty="0" err="1">
                <a:latin typeface="Antropos  Freefont"/>
                <a:cs typeface="Antropos  Freefont"/>
              </a:rPr>
              <a:t>espécies</a:t>
            </a:r>
            <a:r>
              <a:rPr lang="en-US" sz="2200" dirty="0">
                <a:latin typeface="Antropos  Freefont"/>
                <a:cs typeface="Antropos  Freefont"/>
              </a:rPr>
              <a:t> </a:t>
            </a:r>
            <a:r>
              <a:rPr lang="en-US" sz="2200" dirty="0" err="1">
                <a:latin typeface="Antropos  Freefont"/>
                <a:cs typeface="Antropos  Freefont"/>
              </a:rPr>
              <a:t>que</a:t>
            </a:r>
            <a:r>
              <a:rPr lang="en-US" sz="2200" dirty="0">
                <a:latin typeface="Antropos  Freefont"/>
                <a:cs typeface="Antropos  Freefont"/>
              </a:rPr>
              <a:t> </a:t>
            </a:r>
            <a:r>
              <a:rPr lang="en-US" sz="2200" dirty="0" err="1" smtClean="0">
                <a:latin typeface="Antropos  Freefont"/>
                <a:cs typeface="Antropos  Freefont"/>
              </a:rPr>
              <a:t>cultivamos</a:t>
            </a:r>
            <a:r>
              <a:rPr lang="en-US" sz="2200" dirty="0" smtClean="0">
                <a:latin typeface="Antropos  Freefont"/>
                <a:cs typeface="Antropos  Freefont"/>
              </a:rPr>
              <a:t> </a:t>
            </a:r>
            <a:r>
              <a:rPr lang="en-US" sz="2200" dirty="0" err="1">
                <a:latin typeface="Antropos  Freefont"/>
                <a:cs typeface="Antropos  Freefont"/>
              </a:rPr>
              <a:t>como</a:t>
            </a:r>
            <a:r>
              <a:rPr lang="en-US" sz="2200" dirty="0">
                <a:latin typeface="Antropos  Freefont"/>
                <a:cs typeface="Antropos  Freefont"/>
              </a:rPr>
              <a:t> </a:t>
            </a:r>
            <a:r>
              <a:rPr lang="en-US" sz="2200" dirty="0" err="1">
                <a:latin typeface="Antropos  Freefont"/>
                <a:cs typeface="Antropos  Freefont"/>
              </a:rPr>
              <a:t>sementes</a:t>
            </a:r>
            <a:r>
              <a:rPr lang="en-US" sz="2200" dirty="0">
                <a:latin typeface="Antropos  Freefont"/>
                <a:cs typeface="Antropos  Freefont"/>
              </a:rPr>
              <a:t> tem </a:t>
            </a:r>
            <a:r>
              <a:rPr lang="en-US" sz="2200" dirty="0" err="1">
                <a:latin typeface="Antropos  Freefont"/>
                <a:cs typeface="Antropos  Freefont"/>
              </a:rPr>
              <a:t>qualidades</a:t>
            </a:r>
            <a:r>
              <a:rPr lang="en-US" sz="2200" dirty="0">
                <a:latin typeface="Antropos  Freefont"/>
                <a:cs typeface="Antropos  Freefont"/>
              </a:rPr>
              <a:t> </a:t>
            </a:r>
            <a:r>
              <a:rPr lang="en-US" sz="2200" dirty="0" err="1">
                <a:latin typeface="Antropos  Freefont"/>
                <a:cs typeface="Antropos  Freefont"/>
              </a:rPr>
              <a:t>próprias</a:t>
            </a:r>
            <a:r>
              <a:rPr lang="en-US" sz="2200" dirty="0">
                <a:latin typeface="Antropos  Freefont"/>
                <a:cs typeface="Antropos  Freefont"/>
              </a:rPr>
              <a:t>, </a:t>
            </a:r>
            <a:r>
              <a:rPr lang="en-US" sz="2200" dirty="0" err="1" smtClean="0">
                <a:latin typeface="Antropos  Freefont"/>
                <a:cs typeface="Antropos  Freefont"/>
              </a:rPr>
              <a:t>portanto</a:t>
            </a:r>
            <a:r>
              <a:rPr lang="en-US" sz="2200" dirty="0" smtClean="0">
                <a:latin typeface="Antropos  Freefont"/>
                <a:cs typeface="Antropos  Freefont"/>
              </a:rPr>
              <a:t>, </a:t>
            </a:r>
            <a:r>
              <a:rPr lang="en-US" sz="2200" dirty="0" err="1">
                <a:latin typeface="Antropos  Freefont"/>
                <a:cs typeface="Antropos  Freefont"/>
              </a:rPr>
              <a:t>precisam</a:t>
            </a:r>
            <a:r>
              <a:rPr lang="en-US" sz="2200" dirty="0">
                <a:latin typeface="Antropos  Freefont"/>
                <a:cs typeface="Antropos  Freefont"/>
              </a:rPr>
              <a:t> de </a:t>
            </a:r>
            <a:r>
              <a:rPr lang="en-US" sz="2200" dirty="0" err="1">
                <a:latin typeface="Antropos  Freefont"/>
                <a:cs typeface="Antropos  Freefont"/>
              </a:rPr>
              <a:t>atenção</a:t>
            </a:r>
            <a:r>
              <a:rPr lang="en-US" sz="2200" dirty="0">
                <a:latin typeface="Antropos  Freefont"/>
                <a:cs typeface="Antropos  Freefont"/>
              </a:rPr>
              <a:t> </a:t>
            </a:r>
            <a:r>
              <a:rPr lang="en-US" sz="2200" dirty="0" err="1">
                <a:latin typeface="Antropos  Freefont"/>
                <a:cs typeface="Antropos  Freefont"/>
              </a:rPr>
              <a:t>adequada</a:t>
            </a:r>
            <a:r>
              <a:rPr lang="en-US" sz="2200" dirty="0">
                <a:latin typeface="Antropos  Freefont"/>
                <a:cs typeface="Antropos  Freefont"/>
              </a:rPr>
              <a:t> </a:t>
            </a:r>
            <a:r>
              <a:rPr lang="en-US" sz="2200" dirty="0" err="1">
                <a:latin typeface="Antropos  Freefont"/>
                <a:cs typeface="Antropos  Freefont"/>
              </a:rPr>
              <a:t>para</a:t>
            </a:r>
            <a:r>
              <a:rPr lang="en-US" sz="2200" dirty="0">
                <a:latin typeface="Antropos  Freefont"/>
                <a:cs typeface="Antropos  Freefont"/>
              </a:rPr>
              <a:t> </a:t>
            </a:r>
            <a:r>
              <a:rPr lang="en-US" sz="2200" dirty="0" err="1">
                <a:latin typeface="Antropos  Freefont"/>
                <a:cs typeface="Antropos  Freefont"/>
              </a:rPr>
              <a:t>estas</a:t>
            </a:r>
            <a:r>
              <a:rPr lang="en-US" sz="2200" dirty="0">
                <a:latin typeface="Antropos  Freefont"/>
                <a:cs typeface="Antropos  Freefont"/>
              </a:rPr>
              <a:t> </a:t>
            </a:r>
            <a:r>
              <a:rPr lang="en-US" sz="2200" dirty="0" err="1" smtClean="0">
                <a:latin typeface="Antropos  Freefont"/>
                <a:cs typeface="Antropos  Freefont"/>
              </a:rPr>
              <a:t>qualidades</a:t>
            </a:r>
            <a:endParaRPr lang="en-US" sz="2200" dirty="0">
              <a:latin typeface="Antropos  Freefont"/>
              <a:cs typeface="Antropos  Freefont"/>
            </a:endParaRPr>
          </a:p>
          <a:p>
            <a:endParaRPr lang="en-US" sz="2200" dirty="0">
              <a:latin typeface="Antropos  Freefont"/>
              <a:cs typeface="Antropos  Freefont"/>
            </a:endParaRPr>
          </a:p>
          <a:p>
            <a:pPr marL="0" indent="0">
              <a:buNone/>
            </a:pPr>
            <a:r>
              <a:rPr lang="en-US" sz="2200" dirty="0" err="1" smtClean="0">
                <a:latin typeface="Antropos  Freefont"/>
                <a:cs typeface="Antropos  Freefont"/>
              </a:rPr>
              <a:t>Portanto</a:t>
            </a:r>
            <a:r>
              <a:rPr lang="en-US" sz="2200" dirty="0" smtClean="0">
                <a:latin typeface="Antropos  Freefont"/>
                <a:cs typeface="Antropos  Freefont"/>
              </a:rPr>
              <a:t>, </a:t>
            </a:r>
            <a:r>
              <a:rPr lang="en-US" sz="2200" dirty="0" err="1" smtClean="0">
                <a:latin typeface="Antropos  Freefont"/>
                <a:cs typeface="Antropos  Freefont"/>
              </a:rPr>
              <a:t>anotar</a:t>
            </a:r>
            <a:r>
              <a:rPr lang="en-US" sz="2200" dirty="0" smtClean="0">
                <a:latin typeface="Antropos  Freefont"/>
                <a:cs typeface="Antropos  Freefont"/>
              </a:rPr>
              <a:t> </a:t>
            </a:r>
            <a:r>
              <a:rPr lang="en-US" sz="2200" dirty="0" err="1">
                <a:latin typeface="Antropos  Freefont"/>
                <a:cs typeface="Antropos  Freefont"/>
              </a:rPr>
              <a:t>todas</a:t>
            </a:r>
            <a:r>
              <a:rPr lang="en-US" sz="2200" dirty="0">
                <a:latin typeface="Antropos  Freefont"/>
                <a:cs typeface="Antropos  Freefont"/>
              </a:rPr>
              <a:t> as </a:t>
            </a:r>
            <a:r>
              <a:rPr lang="en-US" sz="2200" dirty="0" err="1">
                <a:latin typeface="Antropos  Freefont"/>
                <a:cs typeface="Antropos  Freefont"/>
              </a:rPr>
              <a:t>informações</a:t>
            </a:r>
            <a:r>
              <a:rPr lang="en-US" sz="2200" dirty="0">
                <a:latin typeface="Antropos  Freefont"/>
                <a:cs typeface="Antropos  Freefont"/>
              </a:rPr>
              <a:t> </a:t>
            </a:r>
            <a:r>
              <a:rPr lang="en-US" sz="2200" dirty="0" err="1">
                <a:latin typeface="Antropos  Freefont"/>
                <a:cs typeface="Antropos  Freefont"/>
              </a:rPr>
              <a:t>disponíveis</a:t>
            </a:r>
            <a:r>
              <a:rPr lang="en-US" sz="2200" dirty="0">
                <a:latin typeface="Antropos  Freefont"/>
                <a:cs typeface="Antropos  Freefont"/>
              </a:rPr>
              <a:t> </a:t>
            </a:r>
            <a:r>
              <a:rPr lang="en-US" sz="2200" dirty="0" err="1">
                <a:latin typeface="Antropos  Freefont"/>
                <a:cs typeface="Antropos  Freefont"/>
              </a:rPr>
              <a:t>é</a:t>
            </a:r>
            <a:r>
              <a:rPr lang="en-US" sz="2200" dirty="0">
                <a:latin typeface="Antropos  Freefont"/>
                <a:cs typeface="Antropos  Freefont"/>
              </a:rPr>
              <a:t> </a:t>
            </a:r>
            <a:r>
              <a:rPr lang="en-US" sz="2200" dirty="0" err="1" smtClean="0">
                <a:latin typeface="Antropos  Freefont"/>
                <a:cs typeface="Antropos  Freefont"/>
              </a:rPr>
              <a:t>importante</a:t>
            </a:r>
            <a:endParaRPr lang="en-US" sz="2200" dirty="0">
              <a:latin typeface="Antropos  Freefont"/>
              <a:cs typeface="Antropos  Freefont"/>
            </a:endParaRPr>
          </a:p>
          <a:p>
            <a:pPr marL="0" indent="0">
              <a:buNone/>
            </a:pPr>
            <a:endParaRPr lang="en-US" sz="2200" dirty="0" smtClean="0">
              <a:latin typeface="Antropos  Freefont"/>
              <a:cs typeface="Antropos  Freefont"/>
            </a:endParaRPr>
          </a:p>
        </p:txBody>
      </p:sp>
    </p:spTree>
    <p:extLst>
      <p:ext uri="{BB962C8B-B14F-4D97-AF65-F5344CB8AC3E}">
        <p14:creationId xmlns:p14="http://schemas.microsoft.com/office/powerpoint/2010/main" val="3513043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Antropos  Freefont"/>
                <a:cs typeface="Antropos  Freefont"/>
              </a:rPr>
              <a:t>Banco</a:t>
            </a:r>
            <a:r>
              <a:rPr lang="en-US" dirty="0" smtClean="0">
                <a:latin typeface="Antropos  Freefont"/>
                <a:cs typeface="Antropos  Freefont"/>
              </a:rPr>
              <a:t> de </a:t>
            </a:r>
            <a:r>
              <a:rPr lang="en-US" dirty="0" err="1" smtClean="0">
                <a:latin typeface="Antropos  Freefont"/>
                <a:cs typeface="Antropos  Freefont"/>
              </a:rPr>
              <a:t>sementes</a:t>
            </a:r>
            <a:endParaRPr lang="en-US" dirty="0">
              <a:latin typeface="Antropos  Freefont"/>
              <a:cs typeface="Antropos  Freefon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419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200" dirty="0" smtClean="0">
                <a:latin typeface="Antropos  Freefont"/>
                <a:cs typeface="Antropos  Freefont"/>
              </a:rPr>
              <a:t>Como </a:t>
            </a:r>
            <a:r>
              <a:rPr lang="en-US" sz="2200" dirty="0" err="1" smtClean="0">
                <a:latin typeface="Antropos  Freefont"/>
                <a:cs typeface="Antropos  Freefont"/>
              </a:rPr>
              <a:t>funciona</a:t>
            </a:r>
            <a:r>
              <a:rPr lang="en-US" sz="2200" dirty="0" smtClean="0">
                <a:latin typeface="Antropos  Freefont"/>
                <a:cs typeface="Antropos  Freefont"/>
              </a:rPr>
              <a:t> o </a:t>
            </a:r>
            <a:r>
              <a:rPr lang="en-US" sz="2200" dirty="0" err="1">
                <a:latin typeface="Antropos  Freefont"/>
                <a:cs typeface="Antropos  Freefont"/>
              </a:rPr>
              <a:t>banco</a:t>
            </a:r>
            <a:r>
              <a:rPr lang="en-US" sz="2200" dirty="0">
                <a:latin typeface="Antropos  Freefont"/>
                <a:cs typeface="Antropos  Freefont"/>
              </a:rPr>
              <a:t> de </a:t>
            </a:r>
            <a:r>
              <a:rPr lang="en-US" sz="2200" dirty="0" err="1" smtClean="0">
                <a:latin typeface="Antropos  Freefont"/>
                <a:cs typeface="Antropos  Freefont"/>
              </a:rPr>
              <a:t>sementes</a:t>
            </a:r>
            <a:endParaRPr lang="en-US" sz="2200" dirty="0" smtClean="0">
              <a:latin typeface="Antropos  Freefont"/>
              <a:cs typeface="Antropos  Freefont"/>
            </a:endParaRPr>
          </a:p>
          <a:p>
            <a:pPr algn="ctr"/>
            <a:endParaRPr lang="en-US" sz="2200" dirty="0">
              <a:latin typeface="Antropos  Freefont"/>
              <a:cs typeface="Antropos  Freefont"/>
            </a:endParaRPr>
          </a:p>
          <a:p>
            <a:r>
              <a:rPr lang="en-US" sz="2200" dirty="0" err="1">
                <a:latin typeface="Antropos  Freefont"/>
                <a:cs typeface="Antropos  Freefont"/>
              </a:rPr>
              <a:t>quem</a:t>
            </a:r>
            <a:r>
              <a:rPr lang="en-US" sz="2200" dirty="0">
                <a:latin typeface="Antropos  Freefont"/>
                <a:cs typeface="Antropos  Freefont"/>
              </a:rPr>
              <a:t> </a:t>
            </a:r>
            <a:r>
              <a:rPr lang="en-US" sz="2200" dirty="0" err="1">
                <a:latin typeface="Antropos  Freefont"/>
                <a:cs typeface="Antropos  Freefont"/>
              </a:rPr>
              <a:t>são</a:t>
            </a:r>
            <a:r>
              <a:rPr lang="en-US" sz="2200" dirty="0">
                <a:latin typeface="Antropos  Freefont"/>
                <a:cs typeface="Antropos  Freefont"/>
              </a:rPr>
              <a:t> </a:t>
            </a:r>
            <a:r>
              <a:rPr lang="en-US" sz="2200" dirty="0" err="1">
                <a:latin typeface="Antropos  Freefont"/>
                <a:cs typeface="Antropos  Freefont"/>
              </a:rPr>
              <a:t>os</a:t>
            </a:r>
            <a:r>
              <a:rPr lang="en-US" sz="2200" dirty="0">
                <a:latin typeface="Antropos  Freefont"/>
                <a:cs typeface="Antropos  Freefont"/>
              </a:rPr>
              <a:t> </a:t>
            </a:r>
            <a:r>
              <a:rPr lang="en-US" sz="2200" dirty="0" err="1">
                <a:latin typeface="Antropos  Freefont"/>
                <a:cs typeface="Antropos  Freefont"/>
              </a:rPr>
              <a:t>associados</a:t>
            </a:r>
            <a:r>
              <a:rPr lang="en-US" sz="2200" dirty="0">
                <a:latin typeface="Antropos  Freefont"/>
                <a:cs typeface="Antropos  Freefont"/>
              </a:rPr>
              <a:t>: </a:t>
            </a:r>
            <a:r>
              <a:rPr lang="en-US" sz="2200" dirty="0" err="1">
                <a:latin typeface="Antropos  Freefont"/>
                <a:cs typeface="Antropos  Freefont"/>
              </a:rPr>
              <a:t>identificar</a:t>
            </a:r>
            <a:r>
              <a:rPr lang="en-US" sz="2200" dirty="0">
                <a:latin typeface="Antropos  Freefont"/>
                <a:cs typeface="Antropos  Freefont"/>
              </a:rPr>
              <a:t> </a:t>
            </a:r>
            <a:r>
              <a:rPr lang="en-US" sz="2200" dirty="0" err="1">
                <a:latin typeface="Antropos  Freefont"/>
                <a:cs typeface="Antropos  Freefont"/>
              </a:rPr>
              <a:t>todos</a:t>
            </a:r>
            <a:r>
              <a:rPr lang="en-US" sz="2200" dirty="0">
                <a:latin typeface="Antropos  Freefont"/>
                <a:cs typeface="Antropos  Freefont"/>
              </a:rPr>
              <a:t> </a:t>
            </a:r>
            <a:r>
              <a:rPr lang="en-US" sz="2200" dirty="0" err="1">
                <a:latin typeface="Antropos  Freefont"/>
                <a:cs typeface="Antropos  Freefont"/>
              </a:rPr>
              <a:t>os</a:t>
            </a:r>
            <a:r>
              <a:rPr lang="en-US" sz="2200" dirty="0">
                <a:latin typeface="Antropos  Freefont"/>
                <a:cs typeface="Antropos  Freefont"/>
              </a:rPr>
              <a:t> </a:t>
            </a:r>
            <a:r>
              <a:rPr lang="en-US" sz="2200" dirty="0" err="1" smtClean="0">
                <a:latin typeface="Antropos  Freefont"/>
                <a:cs typeface="Antropos  Freefont"/>
              </a:rPr>
              <a:t>interessados</a:t>
            </a:r>
            <a:endParaRPr lang="en-US" sz="2200" dirty="0" smtClean="0">
              <a:latin typeface="Antropos  Freefont"/>
              <a:cs typeface="Antropos  Freefont"/>
            </a:endParaRPr>
          </a:p>
          <a:p>
            <a:endParaRPr lang="en-US" sz="2200" dirty="0">
              <a:latin typeface="Antropos  Freefont"/>
              <a:cs typeface="Antropos  Freefont"/>
            </a:endParaRPr>
          </a:p>
          <a:p>
            <a:r>
              <a:rPr lang="en-US" sz="2200" dirty="0" err="1">
                <a:latin typeface="Antropos  Freefont"/>
                <a:cs typeface="Antropos  Freefont"/>
              </a:rPr>
              <a:t>lugar</a:t>
            </a:r>
            <a:r>
              <a:rPr lang="en-US" sz="2200" dirty="0">
                <a:latin typeface="Antropos  Freefont"/>
                <a:cs typeface="Antropos  Freefont"/>
              </a:rPr>
              <a:t>: </a:t>
            </a:r>
            <a:r>
              <a:rPr lang="en-US" sz="2200" dirty="0" smtClean="0">
                <a:latin typeface="Antropos  Freefont"/>
                <a:cs typeface="Antropos  Freefont"/>
              </a:rPr>
              <a:t>o </a:t>
            </a:r>
            <a:r>
              <a:rPr lang="en-US" sz="2200" dirty="0" err="1" smtClean="0">
                <a:latin typeface="Antropos  Freefont"/>
                <a:cs typeface="Antropos  Freefont"/>
              </a:rPr>
              <a:t>banco</a:t>
            </a:r>
            <a:r>
              <a:rPr lang="en-US" sz="2200" dirty="0" smtClean="0">
                <a:latin typeface="Antropos  Freefont"/>
                <a:cs typeface="Antropos  Freefont"/>
              </a:rPr>
              <a:t> de </a:t>
            </a:r>
            <a:r>
              <a:rPr lang="en-US" sz="2200" dirty="0" err="1" smtClean="0">
                <a:latin typeface="Antropos  Freefont"/>
                <a:cs typeface="Antropos  Freefont"/>
              </a:rPr>
              <a:t>sementes</a:t>
            </a:r>
            <a:r>
              <a:rPr lang="en-US" sz="2200" dirty="0" smtClean="0">
                <a:latin typeface="Antropos  Freefont"/>
                <a:cs typeface="Antropos  Freefont"/>
              </a:rPr>
              <a:t> </a:t>
            </a:r>
            <a:r>
              <a:rPr lang="en-US" sz="2200" b="1" i="1" dirty="0" err="1" smtClean="0">
                <a:latin typeface="Antropos  Freefont"/>
                <a:cs typeface="Antropos  Freefont"/>
              </a:rPr>
              <a:t>precisa</a:t>
            </a:r>
            <a:r>
              <a:rPr lang="en-US" sz="2200" dirty="0" smtClean="0">
                <a:latin typeface="Antropos  Freefont"/>
                <a:cs typeface="Antropos  Freefont"/>
              </a:rPr>
              <a:t> </a:t>
            </a:r>
            <a:r>
              <a:rPr lang="en-US" sz="2200" dirty="0" err="1">
                <a:latin typeface="Antropos  Freefont"/>
                <a:cs typeface="Antropos  Freefont"/>
              </a:rPr>
              <a:t>estar</a:t>
            </a:r>
            <a:r>
              <a:rPr lang="en-US" sz="2200" dirty="0">
                <a:latin typeface="Antropos  Freefont"/>
                <a:cs typeface="Antropos  Freefont"/>
              </a:rPr>
              <a:t> </a:t>
            </a:r>
            <a:r>
              <a:rPr lang="en-US" sz="2200" dirty="0" err="1">
                <a:latin typeface="Antropos  Freefont"/>
                <a:cs typeface="Antropos  Freefont"/>
              </a:rPr>
              <a:t>em</a:t>
            </a:r>
            <a:r>
              <a:rPr lang="en-US" sz="2200" dirty="0">
                <a:latin typeface="Antropos  Freefont"/>
                <a:cs typeface="Antropos  Freefont"/>
              </a:rPr>
              <a:t> um </a:t>
            </a:r>
            <a:r>
              <a:rPr lang="en-US" sz="2200" dirty="0" err="1" smtClean="0">
                <a:latin typeface="Antropos  Freefont"/>
                <a:cs typeface="Antropos  Freefont"/>
              </a:rPr>
              <a:t>lugar</a:t>
            </a:r>
            <a:endParaRPr lang="en-US" sz="2200" dirty="0">
              <a:latin typeface="Antropos  Freefont"/>
              <a:cs typeface="Antropos  Freefont"/>
            </a:endParaRPr>
          </a:p>
          <a:p>
            <a:pPr lvl="1"/>
            <a:r>
              <a:rPr lang="en-US" sz="1800" dirty="0" err="1">
                <a:latin typeface="Antropos  Freefont"/>
                <a:cs typeface="Antropos  Freefont"/>
              </a:rPr>
              <a:t>onde</a:t>
            </a:r>
            <a:r>
              <a:rPr lang="en-US" sz="1800" dirty="0">
                <a:latin typeface="Antropos  Freefont"/>
                <a:cs typeface="Antropos  Freefont"/>
              </a:rPr>
              <a:t> </a:t>
            </a:r>
            <a:r>
              <a:rPr lang="en-US" sz="1800" dirty="0" err="1">
                <a:latin typeface="Antropos  Freefont"/>
                <a:cs typeface="Antropos  Freefont"/>
              </a:rPr>
              <a:t>está</a:t>
            </a:r>
            <a:r>
              <a:rPr lang="en-US" sz="1800" dirty="0">
                <a:latin typeface="Antropos  Freefont"/>
                <a:cs typeface="Antropos  Freefont"/>
              </a:rPr>
              <a:t> o </a:t>
            </a:r>
            <a:r>
              <a:rPr lang="en-US" sz="1800" dirty="0" err="1">
                <a:latin typeface="Antropos  Freefont"/>
                <a:cs typeface="Antropos  Freefont"/>
              </a:rPr>
              <a:t>banco</a:t>
            </a:r>
            <a:r>
              <a:rPr lang="en-US" sz="1800" dirty="0">
                <a:latin typeface="Antropos  Freefont"/>
                <a:cs typeface="Antropos  Freefont"/>
              </a:rPr>
              <a:t> </a:t>
            </a:r>
            <a:r>
              <a:rPr lang="en-US" sz="1800" dirty="0" err="1">
                <a:latin typeface="Antropos  Freefont"/>
                <a:cs typeface="Antropos  Freefont"/>
              </a:rPr>
              <a:t>é</a:t>
            </a:r>
            <a:r>
              <a:rPr lang="en-US" sz="1800" dirty="0">
                <a:latin typeface="Antropos  Freefont"/>
                <a:cs typeface="Antropos  Freefont"/>
              </a:rPr>
              <a:t> </a:t>
            </a:r>
            <a:r>
              <a:rPr lang="en-US" sz="1800" b="1" i="1" dirty="0">
                <a:latin typeface="Antropos  Freefont"/>
                <a:cs typeface="Antropos  Freefont"/>
              </a:rPr>
              <a:t>um </a:t>
            </a:r>
            <a:r>
              <a:rPr lang="en-US" sz="1800" b="1" i="1" dirty="0" err="1">
                <a:latin typeface="Antropos  Freefont"/>
                <a:cs typeface="Antropos  Freefont"/>
              </a:rPr>
              <a:t>lugar</a:t>
            </a:r>
            <a:r>
              <a:rPr lang="en-US" sz="1800" b="1" i="1" dirty="0">
                <a:latin typeface="Antropos  Freefont"/>
                <a:cs typeface="Antropos  Freefont"/>
              </a:rPr>
              <a:t> especial</a:t>
            </a:r>
            <a:r>
              <a:rPr lang="en-US" sz="1800" dirty="0">
                <a:latin typeface="Antropos  Freefont"/>
                <a:cs typeface="Antropos  Freefont"/>
              </a:rPr>
              <a:t>, e </a:t>
            </a:r>
            <a:r>
              <a:rPr lang="en-US" sz="1800" dirty="0" err="1">
                <a:latin typeface="Antropos  Freefont"/>
                <a:cs typeface="Antropos  Freefont"/>
              </a:rPr>
              <a:t>que</a:t>
            </a:r>
            <a:r>
              <a:rPr lang="en-US" sz="1800" dirty="0">
                <a:latin typeface="Antropos  Freefont"/>
                <a:cs typeface="Antropos  Freefont"/>
              </a:rPr>
              <a:t> </a:t>
            </a:r>
            <a:r>
              <a:rPr lang="en-US" sz="1800" dirty="0" err="1">
                <a:latin typeface="Antropos  Freefont"/>
                <a:cs typeface="Antropos  Freefont"/>
              </a:rPr>
              <a:t>todos</a:t>
            </a:r>
            <a:r>
              <a:rPr lang="en-US" sz="1800" dirty="0">
                <a:latin typeface="Antropos  Freefont"/>
                <a:cs typeface="Antropos  Freefont"/>
              </a:rPr>
              <a:t> </a:t>
            </a:r>
            <a:r>
              <a:rPr lang="en-US" sz="1800" dirty="0" err="1" smtClean="0">
                <a:latin typeface="Antropos  Freefont"/>
                <a:cs typeface="Antropos  Freefont"/>
              </a:rPr>
              <a:t>conhecem</a:t>
            </a:r>
            <a:r>
              <a:rPr lang="en-US" sz="1800" dirty="0" smtClean="0">
                <a:latin typeface="Antropos  Freefont"/>
                <a:cs typeface="Antropos  Freefont"/>
              </a:rPr>
              <a:t> </a:t>
            </a:r>
          </a:p>
          <a:p>
            <a:r>
              <a:rPr lang="en-US" sz="2200" dirty="0" smtClean="0">
                <a:latin typeface="Antropos  Freefont"/>
                <a:cs typeface="Antropos  Freefont"/>
              </a:rPr>
              <a:t>o </a:t>
            </a:r>
            <a:r>
              <a:rPr lang="en-US" sz="2200" dirty="0" err="1">
                <a:latin typeface="Antropos  Freefont"/>
                <a:cs typeface="Antropos  Freefont"/>
              </a:rPr>
              <a:t>primeiro</a:t>
            </a:r>
            <a:r>
              <a:rPr lang="en-US" sz="2200" dirty="0">
                <a:latin typeface="Antropos  Freefont"/>
                <a:cs typeface="Antropos  Freefont"/>
              </a:rPr>
              <a:t> </a:t>
            </a:r>
            <a:r>
              <a:rPr lang="en-US" sz="2200" dirty="0" err="1">
                <a:latin typeface="Antropos  Freefont"/>
                <a:cs typeface="Antropos  Freefont"/>
              </a:rPr>
              <a:t>banco</a:t>
            </a:r>
            <a:r>
              <a:rPr lang="en-US" sz="2200" dirty="0">
                <a:latin typeface="Antropos  Freefont"/>
                <a:cs typeface="Antropos  Freefont"/>
              </a:rPr>
              <a:t> </a:t>
            </a:r>
            <a:r>
              <a:rPr lang="en-US" sz="2200" dirty="0" err="1">
                <a:latin typeface="Antropos  Freefont"/>
                <a:cs typeface="Antropos  Freefont"/>
              </a:rPr>
              <a:t>pode</a:t>
            </a:r>
            <a:r>
              <a:rPr lang="en-US" sz="2200" dirty="0">
                <a:latin typeface="Antropos  Freefont"/>
                <a:cs typeface="Antropos  Freefont"/>
              </a:rPr>
              <a:t> </a:t>
            </a:r>
            <a:r>
              <a:rPr lang="en-US" sz="2200" dirty="0" err="1">
                <a:latin typeface="Antropos  Freefont"/>
                <a:cs typeface="Antropos  Freefont"/>
              </a:rPr>
              <a:t>estar</a:t>
            </a:r>
            <a:r>
              <a:rPr lang="en-US" sz="2200" dirty="0">
                <a:latin typeface="Antropos  Freefont"/>
                <a:cs typeface="Antropos  Freefont"/>
              </a:rPr>
              <a:t> </a:t>
            </a:r>
            <a:r>
              <a:rPr lang="en-US" sz="2200" dirty="0" err="1">
                <a:latin typeface="Antropos  Freefont"/>
                <a:cs typeface="Antropos  Freefont"/>
              </a:rPr>
              <a:t>na</a:t>
            </a:r>
            <a:r>
              <a:rPr lang="en-US" sz="2200" dirty="0">
                <a:latin typeface="Antropos  Freefont"/>
                <a:cs typeface="Antropos  Freefont"/>
              </a:rPr>
              <a:t> casa de </a:t>
            </a:r>
            <a:r>
              <a:rPr lang="en-US" sz="2200" dirty="0" err="1">
                <a:latin typeface="Antropos  Freefont"/>
                <a:cs typeface="Antropos  Freefont"/>
              </a:rPr>
              <a:t>alguém</a:t>
            </a:r>
            <a:r>
              <a:rPr lang="en-US" sz="2200" dirty="0">
                <a:latin typeface="Antropos  Freefont"/>
                <a:cs typeface="Antropos  Freefont"/>
              </a:rPr>
              <a:t>, </a:t>
            </a:r>
            <a:r>
              <a:rPr lang="en-US" sz="2200" dirty="0" err="1">
                <a:latin typeface="Antropos  Freefont"/>
                <a:cs typeface="Antropos  Freefont"/>
              </a:rPr>
              <a:t>ou</a:t>
            </a:r>
            <a:r>
              <a:rPr lang="en-US" sz="2200" dirty="0">
                <a:latin typeface="Antropos  Freefont"/>
                <a:cs typeface="Antropos  Freefont"/>
              </a:rPr>
              <a:t> se </a:t>
            </a:r>
            <a:r>
              <a:rPr lang="en-US" sz="2200" dirty="0" err="1">
                <a:latin typeface="Antropos  Freefont"/>
                <a:cs typeface="Antropos  Freefont"/>
              </a:rPr>
              <a:t>há</a:t>
            </a:r>
            <a:r>
              <a:rPr lang="en-US" sz="2200" dirty="0">
                <a:latin typeface="Antropos  Freefont"/>
                <a:cs typeface="Antropos  Freefont"/>
              </a:rPr>
              <a:t> </a:t>
            </a:r>
            <a:r>
              <a:rPr lang="en-US" sz="2200" dirty="0" err="1">
                <a:latin typeface="Antropos  Freefont"/>
                <a:cs typeface="Antropos  Freefont"/>
              </a:rPr>
              <a:t>uma</a:t>
            </a:r>
            <a:r>
              <a:rPr lang="en-US" sz="2200" dirty="0">
                <a:latin typeface="Antropos  Freefont"/>
                <a:cs typeface="Antropos  Freefont"/>
              </a:rPr>
              <a:t> </a:t>
            </a:r>
            <a:r>
              <a:rPr lang="en-US" sz="2200" dirty="0" err="1" smtClean="0">
                <a:latin typeface="Antropos  Freefont"/>
                <a:cs typeface="Antropos  Freefont"/>
              </a:rPr>
              <a:t>associação</a:t>
            </a:r>
            <a:r>
              <a:rPr lang="en-US" sz="2200" dirty="0" smtClean="0">
                <a:latin typeface="Antropos  Freefont"/>
                <a:cs typeface="Antropos  Freefont"/>
              </a:rPr>
              <a:t>, </a:t>
            </a:r>
            <a:r>
              <a:rPr lang="en-US" sz="2200" dirty="0">
                <a:latin typeface="Antropos  Freefont"/>
                <a:cs typeface="Antropos  Freefont"/>
              </a:rPr>
              <a:t>um </a:t>
            </a:r>
            <a:r>
              <a:rPr lang="en-US" sz="2200" dirty="0" err="1">
                <a:latin typeface="Antropos  Freefont"/>
                <a:cs typeface="Antropos  Freefont"/>
              </a:rPr>
              <a:t>lugar</a:t>
            </a:r>
            <a:r>
              <a:rPr lang="en-US" sz="2200" dirty="0">
                <a:latin typeface="Antropos  Freefont"/>
                <a:cs typeface="Antropos  Freefont"/>
              </a:rPr>
              <a:t> </a:t>
            </a:r>
            <a:r>
              <a:rPr lang="en-US" sz="2200" dirty="0" err="1" smtClean="0">
                <a:latin typeface="Antropos  Freefont"/>
                <a:cs typeface="Antropos  Freefont"/>
              </a:rPr>
              <a:t>nela</a:t>
            </a:r>
            <a:endParaRPr lang="en-US" sz="2200" dirty="0" smtClean="0">
              <a:latin typeface="Antropos  Freefont"/>
              <a:cs typeface="Antropos  Freefont"/>
            </a:endParaRPr>
          </a:p>
          <a:p>
            <a:endParaRPr lang="en-US" sz="2200" dirty="0" smtClean="0">
              <a:latin typeface="Antropos  Freefont"/>
              <a:cs typeface="Antropos  Freefont"/>
            </a:endParaRPr>
          </a:p>
          <a:p>
            <a:r>
              <a:rPr lang="en-US" sz="2200" dirty="0" smtClean="0">
                <a:latin typeface="Antropos  Freefont"/>
                <a:cs typeface="Antropos  Freefont"/>
              </a:rPr>
              <a:t>a </a:t>
            </a:r>
            <a:r>
              <a:rPr lang="en-US" sz="2200" dirty="0">
                <a:latin typeface="Antropos  Freefont"/>
                <a:cs typeface="Antropos  Freefont"/>
              </a:rPr>
              <a:t>casa dos </a:t>
            </a:r>
            <a:r>
              <a:rPr lang="en-US" sz="2200" dirty="0" err="1">
                <a:latin typeface="Antropos  Freefont"/>
                <a:cs typeface="Antropos  Freefont"/>
              </a:rPr>
              <a:t>associados</a:t>
            </a:r>
            <a:r>
              <a:rPr lang="en-US" sz="2200" dirty="0">
                <a:latin typeface="Antropos  Freefont"/>
                <a:cs typeface="Antropos  Freefont"/>
              </a:rPr>
              <a:t> </a:t>
            </a:r>
            <a:r>
              <a:rPr lang="en-US" sz="2200" dirty="0" err="1" smtClean="0">
                <a:latin typeface="Antropos  Freefont"/>
                <a:cs typeface="Antropos  Freefont"/>
              </a:rPr>
              <a:t>pode</a:t>
            </a:r>
            <a:r>
              <a:rPr lang="en-US" sz="2200" dirty="0" smtClean="0">
                <a:latin typeface="Antropos  Freefont"/>
                <a:cs typeface="Antropos  Freefont"/>
              </a:rPr>
              <a:t> </a:t>
            </a:r>
            <a:r>
              <a:rPr lang="en-US" sz="2200" dirty="0" err="1" smtClean="0">
                <a:latin typeface="Antropos  Freefont"/>
                <a:cs typeface="Antropos  Freefont"/>
              </a:rPr>
              <a:t>ser</a:t>
            </a:r>
            <a:r>
              <a:rPr lang="en-US" sz="2200" dirty="0" smtClean="0">
                <a:latin typeface="Antropos  Freefont"/>
                <a:cs typeface="Antropos  Freefont"/>
              </a:rPr>
              <a:t> </a:t>
            </a:r>
            <a:r>
              <a:rPr lang="en-US" sz="2200" dirty="0" err="1">
                <a:latin typeface="Antropos  Freefont"/>
                <a:cs typeface="Antropos  Freefont"/>
              </a:rPr>
              <a:t>uma</a:t>
            </a:r>
            <a:r>
              <a:rPr lang="en-US" sz="2200" dirty="0">
                <a:latin typeface="Antropos  Freefont"/>
                <a:cs typeface="Antropos  Freefont"/>
              </a:rPr>
              <a:t> </a:t>
            </a:r>
            <a:r>
              <a:rPr lang="en-US" sz="2200" dirty="0" smtClean="0">
                <a:latin typeface="Antropos  Freefont"/>
                <a:cs typeface="Antropos  Freefont"/>
              </a:rPr>
              <a:t>‘</a:t>
            </a:r>
            <a:r>
              <a:rPr lang="en-US" sz="2200" i="1" dirty="0" smtClean="0">
                <a:latin typeface="Antropos  Freefont"/>
                <a:cs typeface="Antropos  Freefont"/>
              </a:rPr>
              <a:t>filial’</a:t>
            </a:r>
            <a:endParaRPr lang="en-US" sz="2200" i="1" dirty="0">
              <a:latin typeface="Antropos  Freefont"/>
              <a:cs typeface="Antropos  Freefont"/>
            </a:endParaRPr>
          </a:p>
        </p:txBody>
      </p:sp>
    </p:spTree>
    <p:extLst>
      <p:ext uri="{BB962C8B-B14F-4D97-AF65-F5344CB8AC3E}">
        <p14:creationId xmlns:p14="http://schemas.microsoft.com/office/powerpoint/2010/main" val="37905389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Antropos  Freefont"/>
                <a:cs typeface="Antropos  Freefont"/>
              </a:rPr>
              <a:t>Banco</a:t>
            </a:r>
            <a:r>
              <a:rPr lang="en-US" dirty="0" smtClean="0">
                <a:latin typeface="Antropos  Freefont"/>
                <a:cs typeface="Antropos  Freefont"/>
              </a:rPr>
              <a:t> de </a:t>
            </a:r>
            <a:r>
              <a:rPr lang="en-US" dirty="0" err="1" smtClean="0">
                <a:latin typeface="Antropos  Freefont"/>
                <a:cs typeface="Antropos  Freefont"/>
              </a:rPr>
              <a:t>sementes</a:t>
            </a:r>
            <a:endParaRPr lang="en-US" dirty="0">
              <a:latin typeface="Antropos  Freefont"/>
              <a:cs typeface="Antropos  Freefon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270000"/>
            <a:ext cx="8229600" cy="53721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000" dirty="0" err="1" smtClean="0">
                <a:latin typeface="Antropos  Freefont"/>
                <a:cs typeface="Antropos  Freefont"/>
              </a:rPr>
              <a:t>Sobre</a:t>
            </a:r>
            <a:r>
              <a:rPr lang="en-US" sz="2000" dirty="0" smtClean="0">
                <a:latin typeface="Antropos  Freefont"/>
                <a:cs typeface="Antropos  Freefont"/>
              </a:rPr>
              <a:t> as </a:t>
            </a:r>
            <a:r>
              <a:rPr lang="en-US" sz="2000" dirty="0" err="1" smtClean="0">
                <a:latin typeface="Antropos  Freefont"/>
                <a:cs typeface="Antropos  Freefont"/>
              </a:rPr>
              <a:t>sementes</a:t>
            </a:r>
            <a:endParaRPr lang="en-US" sz="2000" dirty="0" smtClean="0">
              <a:latin typeface="Antropos  Freefont"/>
              <a:cs typeface="Antropos  Freefont"/>
            </a:endParaRPr>
          </a:p>
          <a:p>
            <a:pPr algn="ctr"/>
            <a:endParaRPr lang="en-US" sz="1600" dirty="0">
              <a:latin typeface="Antropos  Freefont"/>
              <a:cs typeface="Antropos  Freefont"/>
            </a:endParaRPr>
          </a:p>
          <a:p>
            <a:r>
              <a:rPr lang="en-US" sz="1600" dirty="0" smtClean="0">
                <a:latin typeface="Antropos  Freefont"/>
                <a:cs typeface="Antropos  Freefont"/>
              </a:rPr>
              <a:t>o </a:t>
            </a:r>
            <a:r>
              <a:rPr lang="en-US" sz="1600" dirty="0" err="1">
                <a:latin typeface="Antropos  Freefont"/>
                <a:cs typeface="Antropos  Freefont"/>
              </a:rPr>
              <a:t>nome</a:t>
            </a:r>
            <a:r>
              <a:rPr lang="en-US" sz="1600" dirty="0">
                <a:latin typeface="Antropos  Freefont"/>
                <a:cs typeface="Antropos  Freefont"/>
              </a:rPr>
              <a:t> da </a:t>
            </a:r>
            <a:r>
              <a:rPr lang="en-US" sz="1600" dirty="0" err="1">
                <a:latin typeface="Antropos  Freefont"/>
                <a:cs typeface="Antropos  Freefont"/>
              </a:rPr>
              <a:t>planta</a:t>
            </a:r>
            <a:r>
              <a:rPr lang="en-US" sz="1600" dirty="0">
                <a:latin typeface="Antropos  Freefont"/>
                <a:cs typeface="Antropos  Freefont"/>
              </a:rPr>
              <a:t>: </a:t>
            </a:r>
            <a:r>
              <a:rPr lang="en-US" sz="1600" dirty="0" err="1">
                <a:latin typeface="Antropos  Freefont"/>
                <a:cs typeface="Antropos  Freefont"/>
              </a:rPr>
              <a:t>ou</a:t>
            </a:r>
            <a:r>
              <a:rPr lang="en-US" sz="1600" dirty="0">
                <a:latin typeface="Antropos  Freefont"/>
                <a:cs typeface="Antropos  Freefont"/>
              </a:rPr>
              <a:t> </a:t>
            </a:r>
            <a:r>
              <a:rPr lang="en-US" sz="1600" dirty="0" err="1">
                <a:latin typeface="Antropos  Freefont"/>
                <a:cs typeface="Antropos  Freefont"/>
              </a:rPr>
              <a:t>os</a:t>
            </a:r>
            <a:r>
              <a:rPr lang="en-US" sz="1600" dirty="0">
                <a:latin typeface="Antropos  Freefont"/>
                <a:cs typeface="Antropos  Freefont"/>
              </a:rPr>
              <a:t> </a:t>
            </a:r>
            <a:r>
              <a:rPr lang="en-US" sz="1600" dirty="0" err="1">
                <a:latin typeface="Antropos  Freefont"/>
                <a:cs typeface="Antropos  Freefont"/>
              </a:rPr>
              <a:t>nomes</a:t>
            </a:r>
            <a:endParaRPr lang="en-US" sz="1600" dirty="0">
              <a:latin typeface="Antropos  Freefont"/>
              <a:cs typeface="Antropos  Freefont"/>
            </a:endParaRPr>
          </a:p>
          <a:p>
            <a:r>
              <a:rPr lang="en-US" sz="1600" dirty="0">
                <a:latin typeface="Antropos  Freefont"/>
                <a:cs typeface="Antropos  Freefont"/>
              </a:rPr>
              <a:t> as </a:t>
            </a:r>
            <a:r>
              <a:rPr lang="en-US" sz="1600" dirty="0" err="1">
                <a:latin typeface="Antropos  Freefont"/>
                <a:cs typeface="Antropos  Freefont"/>
              </a:rPr>
              <a:t>características</a:t>
            </a:r>
            <a:r>
              <a:rPr lang="en-US" sz="1600" dirty="0">
                <a:latin typeface="Antropos  Freefont"/>
                <a:cs typeface="Antropos  Freefont"/>
              </a:rPr>
              <a:t> (o </a:t>
            </a:r>
            <a:r>
              <a:rPr lang="en-US" sz="1600" dirty="0" err="1">
                <a:latin typeface="Antropos  Freefont"/>
                <a:cs typeface="Antropos  Freefont"/>
              </a:rPr>
              <a:t>jeitão</a:t>
            </a:r>
            <a:r>
              <a:rPr lang="en-US" sz="1600" dirty="0" smtClean="0">
                <a:latin typeface="Antropos  Freefont"/>
                <a:cs typeface="Antropos  Freefont"/>
              </a:rPr>
              <a:t>):</a:t>
            </a:r>
          </a:p>
          <a:p>
            <a:pPr lvl="1"/>
            <a:r>
              <a:rPr lang="en-US" sz="1200" dirty="0" smtClean="0">
                <a:latin typeface="Antropos  Freefont"/>
                <a:cs typeface="Antropos  Freefont"/>
              </a:rPr>
              <a:t>A </a:t>
            </a:r>
            <a:r>
              <a:rPr lang="en-US" sz="1200" dirty="0" err="1" smtClean="0">
                <a:latin typeface="Antropos  Freefont"/>
                <a:cs typeface="Antropos  Freefont"/>
              </a:rPr>
              <a:t>origem</a:t>
            </a:r>
            <a:r>
              <a:rPr lang="en-US" sz="1200" dirty="0" smtClean="0">
                <a:latin typeface="Antropos  Freefont"/>
                <a:cs typeface="Antropos  Freefont"/>
              </a:rPr>
              <a:t> da </a:t>
            </a:r>
            <a:r>
              <a:rPr lang="en-US" sz="1200" dirty="0" err="1" smtClean="0">
                <a:latin typeface="Antropos  Freefont"/>
                <a:cs typeface="Antropos  Freefont"/>
              </a:rPr>
              <a:t>semente</a:t>
            </a:r>
            <a:r>
              <a:rPr lang="en-US" sz="1200" dirty="0">
                <a:latin typeface="Antropos  Freefont"/>
                <a:cs typeface="Antropos  Freefont"/>
              </a:rPr>
              <a:t>: </a:t>
            </a:r>
            <a:r>
              <a:rPr lang="en-US" sz="1200" dirty="0" err="1" smtClean="0">
                <a:latin typeface="Antropos  Freefont"/>
                <a:cs typeface="Antropos  Freefont"/>
              </a:rPr>
              <a:t>por</a:t>
            </a:r>
            <a:r>
              <a:rPr lang="en-US" sz="1200" dirty="0" smtClean="0">
                <a:latin typeface="Antropos  Freefont"/>
                <a:cs typeface="Antropos  Freefont"/>
              </a:rPr>
              <a:t> </a:t>
            </a:r>
            <a:r>
              <a:rPr lang="en-US" sz="1200" dirty="0" err="1">
                <a:latin typeface="Antropos  Freefont"/>
                <a:cs typeface="Antropos  Freefont"/>
              </a:rPr>
              <a:t>exemplo</a:t>
            </a:r>
            <a:r>
              <a:rPr lang="en-US" sz="1200" dirty="0">
                <a:latin typeface="Antropos  Freefont"/>
                <a:cs typeface="Antropos  Freefont"/>
              </a:rPr>
              <a:t>: “</a:t>
            </a:r>
            <a:r>
              <a:rPr lang="en-US" sz="1200" dirty="0" err="1">
                <a:latin typeface="Antropos  Freefont"/>
                <a:cs typeface="Antropos  Freefont"/>
              </a:rPr>
              <a:t>Meu</a:t>
            </a:r>
            <a:r>
              <a:rPr lang="en-US" sz="1200" dirty="0">
                <a:latin typeface="Antropos  Freefont"/>
                <a:cs typeface="Antropos  Freefont"/>
              </a:rPr>
              <a:t> </a:t>
            </a:r>
            <a:r>
              <a:rPr lang="en-US" sz="1200" dirty="0" err="1">
                <a:latin typeface="Antropos  Freefont"/>
                <a:cs typeface="Antropos  Freefont"/>
              </a:rPr>
              <a:t>avô</a:t>
            </a:r>
            <a:r>
              <a:rPr lang="en-US" sz="1200" dirty="0">
                <a:latin typeface="Antropos  Freefont"/>
                <a:cs typeface="Antropos  Freefont"/>
              </a:rPr>
              <a:t> me </a:t>
            </a:r>
            <a:r>
              <a:rPr lang="en-US" sz="1200" dirty="0" err="1">
                <a:latin typeface="Antropos  Freefont"/>
                <a:cs typeface="Antropos  Freefont"/>
              </a:rPr>
              <a:t>deu</a:t>
            </a:r>
            <a:r>
              <a:rPr lang="en-US" sz="1200" dirty="0" smtClean="0">
                <a:latin typeface="Antropos  Freefont"/>
                <a:cs typeface="Antropos  Freefont"/>
              </a:rPr>
              <a:t>”</a:t>
            </a:r>
          </a:p>
          <a:p>
            <a:pPr lvl="1"/>
            <a:r>
              <a:rPr lang="en-US" sz="1200" dirty="0" smtClean="0">
                <a:latin typeface="Antropos  Freefont"/>
                <a:cs typeface="Antropos  Freefont"/>
              </a:rPr>
              <a:t>as </a:t>
            </a:r>
            <a:r>
              <a:rPr lang="en-US" sz="1200" dirty="0" err="1">
                <a:latin typeface="Antropos  Freefont"/>
                <a:cs typeface="Antropos  Freefont"/>
              </a:rPr>
              <a:t>datas</a:t>
            </a:r>
            <a:r>
              <a:rPr lang="en-US" sz="1200" dirty="0">
                <a:latin typeface="Antropos  Freefont"/>
                <a:cs typeface="Antropos  Freefont"/>
              </a:rPr>
              <a:t> </a:t>
            </a:r>
            <a:r>
              <a:rPr lang="en-US" sz="1200" dirty="0" err="1">
                <a:latin typeface="Antropos  Freefont"/>
                <a:cs typeface="Antropos  Freefont"/>
              </a:rPr>
              <a:t>que</a:t>
            </a:r>
            <a:r>
              <a:rPr lang="en-US" sz="1200" dirty="0">
                <a:latin typeface="Antropos  Freefont"/>
                <a:cs typeface="Antropos  Freefont"/>
              </a:rPr>
              <a:t> se </a:t>
            </a:r>
            <a:r>
              <a:rPr lang="en-US" sz="1200" dirty="0" err="1">
                <a:latin typeface="Antropos  Freefont"/>
                <a:cs typeface="Antropos  Freefont"/>
              </a:rPr>
              <a:t>relacionam</a:t>
            </a:r>
            <a:r>
              <a:rPr lang="en-US" sz="1200" dirty="0">
                <a:latin typeface="Antropos  Freefont"/>
                <a:cs typeface="Antropos  Freefont"/>
              </a:rPr>
              <a:t> com </a:t>
            </a:r>
            <a:r>
              <a:rPr lang="en-US" sz="1200" dirty="0" err="1" smtClean="0">
                <a:latin typeface="Antropos  Freefont"/>
                <a:cs typeface="Antropos  Freefont"/>
              </a:rPr>
              <a:t>ela</a:t>
            </a:r>
            <a:r>
              <a:rPr lang="en-US" sz="1200" dirty="0">
                <a:latin typeface="Antropos  Freefont"/>
                <a:cs typeface="Antropos  Freefont"/>
              </a:rPr>
              <a:t>:</a:t>
            </a:r>
            <a:r>
              <a:rPr lang="en-US" sz="1200" dirty="0" smtClean="0">
                <a:latin typeface="Antropos  Freefont"/>
                <a:cs typeface="Antropos  Freefont"/>
              </a:rPr>
              <a:t> </a:t>
            </a:r>
            <a:r>
              <a:rPr lang="en-US" sz="1200" dirty="0">
                <a:latin typeface="Antropos  Freefont"/>
                <a:cs typeface="Antropos  Freefont"/>
              </a:rPr>
              <a:t>a </a:t>
            </a:r>
            <a:r>
              <a:rPr lang="en-US" sz="1200" dirty="0" err="1">
                <a:latin typeface="Antropos  Freefont"/>
                <a:cs typeface="Antropos  Freefont"/>
              </a:rPr>
              <a:t>época</a:t>
            </a:r>
            <a:r>
              <a:rPr lang="en-US" sz="1200" dirty="0">
                <a:latin typeface="Antropos  Freefont"/>
                <a:cs typeface="Antropos  Freefont"/>
              </a:rPr>
              <a:t> de </a:t>
            </a:r>
            <a:r>
              <a:rPr lang="en-US" sz="1200" dirty="0" err="1">
                <a:latin typeface="Antropos  Freefont"/>
                <a:cs typeface="Antropos  Freefont"/>
              </a:rPr>
              <a:t>plantio</a:t>
            </a:r>
            <a:r>
              <a:rPr lang="en-US" sz="1200" dirty="0">
                <a:latin typeface="Antropos  Freefont"/>
                <a:cs typeface="Antropos  Freefont"/>
              </a:rPr>
              <a:t>, de </a:t>
            </a:r>
            <a:r>
              <a:rPr lang="en-US" sz="1200" dirty="0" err="1">
                <a:latin typeface="Antropos  Freefont"/>
                <a:cs typeface="Antropos  Freefont"/>
              </a:rPr>
              <a:t>floração</a:t>
            </a:r>
            <a:r>
              <a:rPr lang="en-US" sz="1200" dirty="0">
                <a:latin typeface="Antropos  Freefont"/>
                <a:cs typeface="Antropos  Freefont"/>
              </a:rPr>
              <a:t> e de </a:t>
            </a:r>
            <a:r>
              <a:rPr lang="en-US" sz="1200" dirty="0" err="1" smtClean="0">
                <a:latin typeface="Antropos  Freefont"/>
                <a:cs typeface="Antropos  Freefont"/>
              </a:rPr>
              <a:t>colheita</a:t>
            </a:r>
            <a:endParaRPr lang="en-US" sz="1200" dirty="0" smtClean="0">
              <a:latin typeface="Antropos  Freefont"/>
              <a:cs typeface="Antropos  Freefont"/>
            </a:endParaRPr>
          </a:p>
          <a:p>
            <a:pPr lvl="1"/>
            <a:r>
              <a:rPr lang="en-US" sz="1200" dirty="0" smtClean="0">
                <a:latin typeface="Antropos  Freefont"/>
                <a:cs typeface="Antropos  Freefont"/>
              </a:rPr>
              <a:t>a </a:t>
            </a:r>
            <a:r>
              <a:rPr lang="en-US" sz="1200" dirty="0" err="1">
                <a:latin typeface="Antropos  Freefont"/>
                <a:cs typeface="Antropos  Freefont"/>
              </a:rPr>
              <a:t>que</a:t>
            </a:r>
            <a:r>
              <a:rPr lang="en-US" sz="1200" dirty="0">
                <a:latin typeface="Antropos  Freefont"/>
                <a:cs typeface="Antropos  Freefont"/>
              </a:rPr>
              <a:t> se </a:t>
            </a:r>
            <a:r>
              <a:rPr lang="en-US" sz="1200" dirty="0" err="1" smtClean="0">
                <a:latin typeface="Antropos  Freefont"/>
                <a:cs typeface="Antropos  Freefont"/>
              </a:rPr>
              <a:t>destinam</a:t>
            </a:r>
            <a:r>
              <a:rPr lang="en-US" sz="1200" dirty="0">
                <a:latin typeface="Antropos  Freefont"/>
                <a:cs typeface="Antropos  Freefont"/>
              </a:rPr>
              <a:t> </a:t>
            </a:r>
            <a:r>
              <a:rPr lang="en-US" sz="1200" dirty="0" smtClean="0">
                <a:latin typeface="Antropos  Freefont"/>
                <a:cs typeface="Antropos  Freefont"/>
              </a:rPr>
              <a:t>as </a:t>
            </a:r>
            <a:r>
              <a:rPr lang="en-US" sz="1200" dirty="0" err="1" smtClean="0">
                <a:latin typeface="Antropos  Freefont"/>
                <a:cs typeface="Antropos  Freefont"/>
              </a:rPr>
              <a:t>sementes</a:t>
            </a:r>
            <a:r>
              <a:rPr lang="en-US" sz="1200" dirty="0" smtClean="0">
                <a:latin typeface="Antropos  Freefont"/>
                <a:cs typeface="Antropos  Freefont"/>
              </a:rPr>
              <a:t>: </a:t>
            </a:r>
            <a:r>
              <a:rPr lang="en-US" sz="1200" dirty="0" err="1" smtClean="0">
                <a:latin typeface="Antropos  Freefont"/>
                <a:cs typeface="Antropos  Freefont"/>
              </a:rPr>
              <a:t>por</a:t>
            </a:r>
            <a:r>
              <a:rPr lang="en-US" sz="1200" dirty="0" smtClean="0">
                <a:latin typeface="Antropos  Freefont"/>
                <a:cs typeface="Antropos  Freefont"/>
              </a:rPr>
              <a:t> </a:t>
            </a:r>
            <a:r>
              <a:rPr lang="en-US" sz="1200" dirty="0" err="1" smtClean="0">
                <a:latin typeface="Antropos  Freefont"/>
                <a:cs typeface="Antropos  Freefont"/>
              </a:rPr>
              <a:t>exemplo</a:t>
            </a:r>
            <a:r>
              <a:rPr lang="en-US" sz="1200" dirty="0" smtClean="0">
                <a:latin typeface="Antropos  Freefont"/>
                <a:cs typeface="Antropos  Freefont"/>
              </a:rPr>
              <a:t>: “</a:t>
            </a:r>
            <a:r>
              <a:rPr lang="en-US" sz="1200" dirty="0" err="1" smtClean="0">
                <a:latin typeface="Antropos  Freefont"/>
                <a:cs typeface="Antropos  Freefont"/>
              </a:rPr>
              <a:t>milho</a:t>
            </a:r>
            <a:r>
              <a:rPr lang="en-US" sz="1200" dirty="0" smtClean="0">
                <a:latin typeface="Antropos  Freefont"/>
                <a:cs typeface="Antropos  Freefont"/>
              </a:rPr>
              <a:t> </a:t>
            </a:r>
            <a:r>
              <a:rPr lang="en-US" sz="1200" dirty="0" err="1" smtClean="0">
                <a:latin typeface="Antropos  Freefont"/>
                <a:cs typeface="Antropos  Freefont"/>
              </a:rPr>
              <a:t>amarelo</a:t>
            </a:r>
            <a:r>
              <a:rPr lang="en-US" sz="1200" dirty="0" smtClean="0">
                <a:latin typeface="Antropos  Freefont"/>
                <a:cs typeface="Antropos  Freefont"/>
              </a:rPr>
              <a:t> </a:t>
            </a:r>
            <a:r>
              <a:rPr lang="en-US" sz="1200" dirty="0" err="1" smtClean="0">
                <a:latin typeface="Antropos  Freefont"/>
                <a:cs typeface="Antropos  Freefont"/>
              </a:rPr>
              <a:t>para</a:t>
            </a:r>
            <a:r>
              <a:rPr lang="en-US" sz="1200" dirty="0" smtClean="0">
                <a:latin typeface="Antropos  Freefont"/>
                <a:cs typeface="Antropos  Freefont"/>
              </a:rPr>
              <a:t> </a:t>
            </a:r>
            <a:r>
              <a:rPr lang="en-US" sz="1200" dirty="0" err="1" smtClean="0">
                <a:latin typeface="Antropos  Freefont"/>
                <a:cs typeface="Antropos  Freefont"/>
              </a:rPr>
              <a:t>galinhas</a:t>
            </a:r>
            <a:r>
              <a:rPr lang="en-US" sz="1200" dirty="0" smtClean="0">
                <a:latin typeface="Antropos  Freefont"/>
                <a:cs typeface="Antropos  Freefont"/>
              </a:rPr>
              <a:t>”, </a:t>
            </a:r>
            <a:r>
              <a:rPr lang="en-US" sz="1200" dirty="0" err="1" smtClean="0">
                <a:latin typeface="Antropos  Freefont"/>
                <a:cs typeface="Antropos  Freefont"/>
              </a:rPr>
              <a:t>ou</a:t>
            </a:r>
            <a:r>
              <a:rPr lang="en-US" sz="1200" dirty="0" smtClean="0">
                <a:latin typeface="Antropos  Freefont"/>
                <a:cs typeface="Antropos  Freefont"/>
              </a:rPr>
              <a:t> “</a:t>
            </a:r>
            <a:r>
              <a:rPr lang="en-US" sz="1200" dirty="0" err="1" smtClean="0">
                <a:latin typeface="Antropos  Freefont"/>
                <a:cs typeface="Antropos  Freefont"/>
              </a:rPr>
              <a:t>milho</a:t>
            </a:r>
            <a:r>
              <a:rPr lang="en-US" sz="1200" dirty="0" smtClean="0">
                <a:latin typeface="Antropos  Freefont"/>
                <a:cs typeface="Antropos  Freefont"/>
              </a:rPr>
              <a:t> </a:t>
            </a:r>
            <a:r>
              <a:rPr lang="en-US" sz="1200" dirty="0" err="1" smtClean="0">
                <a:latin typeface="Antropos  Freefont"/>
                <a:cs typeface="Antropos  Freefont"/>
              </a:rPr>
              <a:t>amarelo</a:t>
            </a:r>
            <a:r>
              <a:rPr lang="en-US" sz="1200" dirty="0" smtClean="0">
                <a:latin typeface="Antropos  Freefont"/>
                <a:cs typeface="Antropos  Freefont"/>
              </a:rPr>
              <a:t> </a:t>
            </a:r>
            <a:r>
              <a:rPr lang="en-US" sz="1200" dirty="0" err="1" smtClean="0">
                <a:latin typeface="Antropos  Freefont"/>
                <a:cs typeface="Antropos  Freefont"/>
              </a:rPr>
              <a:t>para</a:t>
            </a:r>
            <a:r>
              <a:rPr lang="en-US" sz="1200" dirty="0" smtClean="0">
                <a:latin typeface="Antropos  Freefont"/>
                <a:cs typeface="Antropos  Freefont"/>
              </a:rPr>
              <a:t> </a:t>
            </a:r>
            <a:r>
              <a:rPr lang="en-US" sz="1200" dirty="0" err="1" smtClean="0">
                <a:latin typeface="Antropos  Freefont"/>
                <a:cs typeface="Antropos  Freefont"/>
              </a:rPr>
              <a:t>fubá</a:t>
            </a:r>
            <a:r>
              <a:rPr lang="en-US" sz="1200" dirty="0" smtClean="0">
                <a:latin typeface="Antropos  Freefont"/>
                <a:cs typeface="Antropos  Freefont"/>
              </a:rPr>
              <a:t>”</a:t>
            </a:r>
            <a:endParaRPr lang="en-US" sz="1200" dirty="0">
              <a:latin typeface="Antropos  Freefont"/>
              <a:cs typeface="Antropos  Freefont"/>
            </a:endParaRPr>
          </a:p>
          <a:p>
            <a:pPr marL="0" indent="0">
              <a:buNone/>
            </a:pPr>
            <a:endParaRPr lang="en-US" sz="1600" dirty="0">
              <a:latin typeface="Antropos  Freefont"/>
              <a:cs typeface="Antropos  Freefont"/>
            </a:endParaRPr>
          </a:p>
          <a:p>
            <a:r>
              <a:rPr lang="en-US" sz="1600" dirty="0">
                <a:latin typeface="Antropos  Freefont"/>
                <a:cs typeface="Antropos  Freefont"/>
              </a:rPr>
              <a:t>a </a:t>
            </a:r>
            <a:r>
              <a:rPr lang="en-US" sz="1600" dirty="0" err="1">
                <a:latin typeface="Antropos  Freefont"/>
                <a:cs typeface="Antropos  Freefont"/>
              </a:rPr>
              <a:t>quantidade</a:t>
            </a:r>
            <a:r>
              <a:rPr lang="en-US" sz="1600" dirty="0">
                <a:latin typeface="Antropos  Freefont"/>
                <a:cs typeface="Antropos  Freefont"/>
              </a:rPr>
              <a:t> </a:t>
            </a:r>
            <a:r>
              <a:rPr lang="en-US" sz="1600" dirty="0" err="1" smtClean="0">
                <a:latin typeface="Antropos  Freefont"/>
                <a:cs typeface="Antropos  Freefont"/>
              </a:rPr>
              <a:t>guardada</a:t>
            </a:r>
            <a:endParaRPr lang="en-US" sz="1600" dirty="0" smtClean="0">
              <a:latin typeface="Antropos  Freefont"/>
              <a:cs typeface="Antropos  Freefont"/>
            </a:endParaRPr>
          </a:p>
          <a:p>
            <a:pPr lvl="1"/>
            <a:r>
              <a:rPr lang="en-US" sz="1200" dirty="0" smtClean="0">
                <a:latin typeface="Antropos  Freefont"/>
                <a:cs typeface="Antropos  Freefont"/>
              </a:rPr>
              <a:t>peso </a:t>
            </a:r>
            <a:r>
              <a:rPr lang="en-US" sz="1200" dirty="0">
                <a:latin typeface="Antropos  Freefont"/>
                <a:cs typeface="Antropos  Freefont"/>
              </a:rPr>
              <a:t>(</a:t>
            </a:r>
            <a:r>
              <a:rPr lang="en-US" sz="1200" dirty="0" err="1">
                <a:latin typeface="Antropos  Freefont"/>
                <a:cs typeface="Antropos  Freefont"/>
              </a:rPr>
              <a:t>gramas</a:t>
            </a:r>
            <a:r>
              <a:rPr lang="en-US" sz="1200" dirty="0">
                <a:latin typeface="Antropos  Freefont"/>
                <a:cs typeface="Antropos  Freefont"/>
              </a:rPr>
              <a:t> </a:t>
            </a:r>
            <a:r>
              <a:rPr lang="en-US" sz="1200" dirty="0" err="1">
                <a:latin typeface="Antropos  Freefont"/>
                <a:cs typeface="Antropos  Freefont"/>
              </a:rPr>
              <a:t>ou</a:t>
            </a:r>
            <a:r>
              <a:rPr lang="en-US" sz="1200" dirty="0">
                <a:latin typeface="Antropos  Freefont"/>
                <a:cs typeface="Antropos  Freefont"/>
              </a:rPr>
              <a:t> </a:t>
            </a:r>
            <a:r>
              <a:rPr lang="en-US" sz="1200" dirty="0" err="1">
                <a:latin typeface="Antropos  Freefont"/>
                <a:cs typeface="Antropos  Freefont"/>
              </a:rPr>
              <a:t>quilos</a:t>
            </a:r>
            <a:r>
              <a:rPr lang="en-US" sz="1200" dirty="0">
                <a:latin typeface="Antropos  Freefont"/>
                <a:cs typeface="Antropos  Freefont"/>
              </a:rPr>
              <a:t>), </a:t>
            </a:r>
            <a:r>
              <a:rPr lang="en-US" sz="1200" dirty="0" smtClean="0">
                <a:latin typeface="Antropos  Freefont"/>
                <a:cs typeface="Antropos  Freefont"/>
              </a:rPr>
              <a:t>data </a:t>
            </a:r>
            <a:r>
              <a:rPr lang="en-US" sz="1200" dirty="0" err="1">
                <a:latin typeface="Antropos  Freefont"/>
                <a:cs typeface="Antropos  Freefont"/>
              </a:rPr>
              <a:t>em</a:t>
            </a:r>
            <a:r>
              <a:rPr lang="en-US" sz="1200" dirty="0">
                <a:latin typeface="Antropos  Freefont"/>
                <a:cs typeface="Antropos  Freefont"/>
              </a:rPr>
              <a:t> </a:t>
            </a:r>
            <a:r>
              <a:rPr lang="en-US" sz="1200" dirty="0" err="1">
                <a:latin typeface="Antropos  Freefont"/>
                <a:cs typeface="Antropos  Freefont"/>
              </a:rPr>
              <a:t>que</a:t>
            </a:r>
            <a:r>
              <a:rPr lang="en-US" sz="1200" dirty="0">
                <a:latin typeface="Antropos  Freefont"/>
                <a:cs typeface="Antropos  Freefont"/>
              </a:rPr>
              <a:t> </a:t>
            </a:r>
            <a:r>
              <a:rPr lang="en-US" sz="1200" dirty="0" err="1">
                <a:latin typeface="Antropos  Freefont"/>
                <a:cs typeface="Antropos  Freefont"/>
              </a:rPr>
              <a:t>foi</a:t>
            </a:r>
            <a:r>
              <a:rPr lang="en-US" sz="1200" dirty="0">
                <a:latin typeface="Antropos  Freefont"/>
                <a:cs typeface="Antropos  Freefont"/>
              </a:rPr>
              <a:t> </a:t>
            </a:r>
            <a:r>
              <a:rPr lang="en-US" sz="1200" dirty="0" err="1">
                <a:latin typeface="Antropos  Freefont"/>
                <a:cs typeface="Antropos  Freefont"/>
              </a:rPr>
              <a:t>guardada</a:t>
            </a:r>
            <a:r>
              <a:rPr lang="en-US" sz="1200" dirty="0" smtClean="0">
                <a:latin typeface="Antropos  Freefont"/>
                <a:cs typeface="Antropos  Freefont"/>
              </a:rPr>
              <a:t>, </a:t>
            </a:r>
            <a:r>
              <a:rPr lang="en-US" sz="1200" dirty="0" err="1">
                <a:latin typeface="Antropos  Freefont"/>
                <a:cs typeface="Antropos  Freefont"/>
              </a:rPr>
              <a:t>umidade</a:t>
            </a:r>
            <a:r>
              <a:rPr lang="en-US" sz="1200" dirty="0" smtClean="0">
                <a:latin typeface="Antropos  Freefont"/>
                <a:cs typeface="Antropos  Freefont"/>
              </a:rPr>
              <a:t>, </a:t>
            </a:r>
            <a:r>
              <a:rPr lang="en-US" sz="1200" dirty="0" err="1" smtClean="0">
                <a:latin typeface="Antropos  Freefont"/>
                <a:cs typeface="Antropos  Freefont"/>
              </a:rPr>
              <a:t>aparência</a:t>
            </a:r>
            <a:r>
              <a:rPr lang="en-US" sz="1200" dirty="0" smtClean="0">
                <a:latin typeface="Antropos  Freefont"/>
                <a:cs typeface="Antropos  Freefont"/>
              </a:rPr>
              <a:t> </a:t>
            </a:r>
            <a:r>
              <a:rPr lang="en-US" sz="1200" dirty="0" err="1" smtClean="0">
                <a:latin typeface="Antropos  Freefont"/>
                <a:cs typeface="Antropos  Freefont"/>
              </a:rPr>
              <a:t>geral</a:t>
            </a:r>
            <a:endParaRPr lang="en-US" sz="1200" dirty="0">
              <a:latin typeface="Antropos  Freefont"/>
              <a:cs typeface="Antropos  Freefont"/>
            </a:endParaRPr>
          </a:p>
          <a:p>
            <a:pPr marL="457200" lvl="1" indent="0">
              <a:buNone/>
            </a:pPr>
            <a:endParaRPr lang="en-US" sz="1200" dirty="0">
              <a:latin typeface="Antropos  Freefont"/>
              <a:cs typeface="Antropos  Freefont"/>
            </a:endParaRPr>
          </a:p>
          <a:p>
            <a:r>
              <a:rPr lang="en-US" sz="1600" dirty="0">
                <a:latin typeface="Antropos  Freefont"/>
                <a:cs typeface="Antropos  Freefont"/>
              </a:rPr>
              <a:t>a </a:t>
            </a:r>
            <a:r>
              <a:rPr lang="en-US" sz="1600" dirty="0" err="1">
                <a:latin typeface="Antropos  Freefont"/>
                <a:cs typeface="Antropos  Freefont"/>
              </a:rPr>
              <a:t>quantidade</a:t>
            </a:r>
            <a:r>
              <a:rPr lang="en-US" sz="1600" dirty="0">
                <a:latin typeface="Antropos  Freefont"/>
                <a:cs typeface="Antropos  Freefont"/>
              </a:rPr>
              <a:t> </a:t>
            </a:r>
            <a:r>
              <a:rPr lang="en-US" sz="1600" dirty="0" err="1" smtClean="0">
                <a:latin typeface="Antropos  Freefont"/>
                <a:cs typeface="Antropos  Freefont"/>
              </a:rPr>
              <a:t>emprestada</a:t>
            </a:r>
            <a:endParaRPr lang="en-US" sz="1600" dirty="0">
              <a:latin typeface="Antropos  Freefont"/>
              <a:cs typeface="Antropos  Freefont"/>
            </a:endParaRPr>
          </a:p>
          <a:p>
            <a:pPr lvl="1"/>
            <a:r>
              <a:rPr lang="en-US" sz="1200" dirty="0">
                <a:latin typeface="Antropos  Freefont"/>
                <a:cs typeface="Antropos  Freefont"/>
              </a:rPr>
              <a:t>peso (</a:t>
            </a:r>
            <a:r>
              <a:rPr lang="en-US" sz="1200" dirty="0" err="1">
                <a:latin typeface="Antropos  Freefont"/>
                <a:cs typeface="Antropos  Freefont"/>
              </a:rPr>
              <a:t>gramas</a:t>
            </a:r>
            <a:r>
              <a:rPr lang="en-US" sz="1200" dirty="0">
                <a:latin typeface="Antropos  Freefont"/>
                <a:cs typeface="Antropos  Freefont"/>
              </a:rPr>
              <a:t> </a:t>
            </a:r>
            <a:r>
              <a:rPr lang="en-US" sz="1200" dirty="0" err="1">
                <a:latin typeface="Antropos  Freefont"/>
                <a:cs typeface="Antropos  Freefont"/>
              </a:rPr>
              <a:t>ou</a:t>
            </a:r>
            <a:r>
              <a:rPr lang="en-US" sz="1200" dirty="0">
                <a:latin typeface="Antropos  Freefont"/>
                <a:cs typeface="Antropos  Freefont"/>
              </a:rPr>
              <a:t> </a:t>
            </a:r>
            <a:r>
              <a:rPr lang="en-US" sz="1200" dirty="0" err="1">
                <a:latin typeface="Antropos  Freefont"/>
                <a:cs typeface="Antropos  Freefont"/>
              </a:rPr>
              <a:t>quilos</a:t>
            </a:r>
            <a:r>
              <a:rPr lang="en-US" sz="1200" dirty="0">
                <a:latin typeface="Antropos  Freefont"/>
                <a:cs typeface="Antropos  Freefont"/>
              </a:rPr>
              <a:t>), data </a:t>
            </a:r>
            <a:r>
              <a:rPr lang="en-US" sz="1200" dirty="0" err="1">
                <a:latin typeface="Antropos  Freefont"/>
                <a:cs typeface="Antropos  Freefont"/>
              </a:rPr>
              <a:t>em</a:t>
            </a:r>
            <a:r>
              <a:rPr lang="en-US" sz="1200" dirty="0">
                <a:latin typeface="Antropos  Freefont"/>
                <a:cs typeface="Antropos  Freefont"/>
              </a:rPr>
              <a:t> </a:t>
            </a:r>
            <a:r>
              <a:rPr lang="en-US" sz="1200" dirty="0" err="1">
                <a:latin typeface="Antropos  Freefont"/>
                <a:cs typeface="Antropos  Freefont"/>
              </a:rPr>
              <a:t>que</a:t>
            </a:r>
            <a:r>
              <a:rPr lang="en-US" sz="1200" dirty="0">
                <a:latin typeface="Antropos  Freefont"/>
                <a:cs typeface="Antropos  Freefont"/>
              </a:rPr>
              <a:t> </a:t>
            </a:r>
            <a:r>
              <a:rPr lang="en-US" sz="1200" dirty="0" err="1">
                <a:latin typeface="Antropos  Freefont"/>
                <a:cs typeface="Antropos  Freefont"/>
              </a:rPr>
              <a:t>foi</a:t>
            </a:r>
            <a:r>
              <a:rPr lang="en-US" sz="1200" dirty="0">
                <a:latin typeface="Antropos  Freefont"/>
                <a:cs typeface="Antropos  Freefont"/>
              </a:rPr>
              <a:t> </a:t>
            </a:r>
            <a:r>
              <a:rPr lang="en-US" sz="1200" dirty="0" err="1" smtClean="0">
                <a:latin typeface="Antropos  Freefont"/>
                <a:cs typeface="Antropos  Freefont"/>
              </a:rPr>
              <a:t>emprestada</a:t>
            </a:r>
            <a:r>
              <a:rPr lang="en-US" sz="1200" dirty="0" smtClean="0">
                <a:latin typeface="Antropos  Freefont"/>
                <a:cs typeface="Antropos  Freefont"/>
              </a:rPr>
              <a:t>, </a:t>
            </a:r>
            <a:r>
              <a:rPr lang="en-US" sz="1200" dirty="0" err="1">
                <a:latin typeface="Antropos  Freefont"/>
                <a:cs typeface="Antropos  Freefont"/>
              </a:rPr>
              <a:t>umidade</a:t>
            </a:r>
            <a:r>
              <a:rPr lang="en-US" sz="1200" dirty="0">
                <a:latin typeface="Antropos  Freefont"/>
                <a:cs typeface="Antropos  Freefont"/>
              </a:rPr>
              <a:t>, </a:t>
            </a:r>
            <a:r>
              <a:rPr lang="en-US" sz="1200" dirty="0" err="1">
                <a:latin typeface="Antropos  Freefont"/>
                <a:cs typeface="Antropos  Freefont"/>
              </a:rPr>
              <a:t>aparência</a:t>
            </a:r>
            <a:r>
              <a:rPr lang="en-US" sz="1200" dirty="0">
                <a:latin typeface="Antropos  Freefont"/>
                <a:cs typeface="Antropos  Freefont"/>
              </a:rPr>
              <a:t> </a:t>
            </a:r>
            <a:r>
              <a:rPr lang="en-US" sz="1200" dirty="0" err="1">
                <a:latin typeface="Antropos  Freefont"/>
                <a:cs typeface="Antropos  Freefont"/>
              </a:rPr>
              <a:t>geral</a:t>
            </a:r>
            <a:endParaRPr lang="en-US" sz="1200" dirty="0">
              <a:latin typeface="Antropos  Freefont"/>
              <a:cs typeface="Antropos  Freefont"/>
            </a:endParaRPr>
          </a:p>
          <a:p>
            <a:pPr marL="0" indent="0">
              <a:buNone/>
            </a:pPr>
            <a:endParaRPr lang="en-US" sz="1600" dirty="0">
              <a:latin typeface="Antropos  Freefont"/>
              <a:cs typeface="Antropos  Freefont"/>
            </a:endParaRPr>
          </a:p>
          <a:p>
            <a:r>
              <a:rPr lang="en-US" sz="1600" dirty="0" err="1">
                <a:latin typeface="Antropos  Freefont"/>
                <a:cs typeface="Antropos  Freefont"/>
              </a:rPr>
              <a:t>guardiã</a:t>
            </a:r>
            <a:r>
              <a:rPr lang="en-US" sz="1600" dirty="0">
                <a:latin typeface="Antropos  Freefont"/>
                <a:cs typeface="Antropos  Freefont"/>
              </a:rPr>
              <a:t> </a:t>
            </a:r>
            <a:r>
              <a:rPr lang="en-US" sz="1600" dirty="0" err="1">
                <a:latin typeface="Antropos  Freefont"/>
                <a:cs typeface="Antropos  Freefont"/>
              </a:rPr>
              <a:t>ou</a:t>
            </a:r>
            <a:r>
              <a:rPr lang="en-US" sz="1600" dirty="0">
                <a:latin typeface="Antropos  Freefont"/>
                <a:cs typeface="Antropos  Freefont"/>
              </a:rPr>
              <a:t> </a:t>
            </a:r>
            <a:r>
              <a:rPr lang="en-US" sz="1600" dirty="0" err="1" smtClean="0">
                <a:latin typeface="Antropos  Freefont"/>
                <a:cs typeface="Antropos  Freefont"/>
              </a:rPr>
              <a:t>guardião</a:t>
            </a:r>
            <a:endParaRPr lang="en-US" sz="1600" dirty="0" smtClean="0">
              <a:latin typeface="Antropos  Freefont"/>
              <a:cs typeface="Antropos  Freefont"/>
            </a:endParaRPr>
          </a:p>
          <a:p>
            <a:pPr lvl="1"/>
            <a:r>
              <a:rPr lang="en-US" sz="1200" dirty="0" err="1" smtClean="0">
                <a:latin typeface="Antropos  Freefont"/>
                <a:cs typeface="Antropos  Freefont"/>
              </a:rPr>
              <a:t>quem</a:t>
            </a:r>
            <a:r>
              <a:rPr lang="en-US" sz="1200" dirty="0" smtClean="0">
                <a:latin typeface="Antropos  Freefont"/>
                <a:cs typeface="Antropos  Freefont"/>
              </a:rPr>
              <a:t> </a:t>
            </a:r>
            <a:r>
              <a:rPr lang="en-US" sz="1200" dirty="0" err="1">
                <a:latin typeface="Antropos  Freefont"/>
                <a:cs typeface="Antropos  Freefont"/>
              </a:rPr>
              <a:t>tinha</a:t>
            </a:r>
            <a:r>
              <a:rPr lang="en-US" sz="1200" dirty="0">
                <a:latin typeface="Antropos  Freefont"/>
                <a:cs typeface="Antropos  Freefont"/>
              </a:rPr>
              <a:t> a </a:t>
            </a:r>
            <a:r>
              <a:rPr lang="en-US" sz="1200" dirty="0" err="1">
                <a:latin typeface="Antropos  Freefont"/>
                <a:cs typeface="Antropos  Freefont"/>
              </a:rPr>
              <a:t>semente</a:t>
            </a:r>
            <a:r>
              <a:rPr lang="en-US" sz="1200" dirty="0">
                <a:latin typeface="Antropos  Freefont"/>
                <a:cs typeface="Antropos  Freefont"/>
              </a:rPr>
              <a:t> </a:t>
            </a:r>
            <a:r>
              <a:rPr lang="en-US" sz="1200" dirty="0" err="1">
                <a:latin typeface="Antropos  Freefont"/>
                <a:cs typeface="Antropos  Freefont"/>
              </a:rPr>
              <a:t>quando</a:t>
            </a:r>
            <a:r>
              <a:rPr lang="en-US" sz="1200" dirty="0">
                <a:latin typeface="Antropos  Freefont"/>
                <a:cs typeface="Antropos  Freefont"/>
              </a:rPr>
              <a:t> </a:t>
            </a:r>
            <a:r>
              <a:rPr lang="en-US" sz="1200" dirty="0" err="1">
                <a:latin typeface="Antropos  Freefont"/>
                <a:cs typeface="Antropos  Freefont"/>
              </a:rPr>
              <a:t>chegou</a:t>
            </a:r>
            <a:r>
              <a:rPr lang="en-US" sz="1200" dirty="0">
                <a:latin typeface="Antropos  Freefont"/>
                <a:cs typeface="Antropos  Freefont"/>
              </a:rPr>
              <a:t> </a:t>
            </a:r>
            <a:r>
              <a:rPr lang="en-US" sz="1200" dirty="0" err="1">
                <a:latin typeface="Antropos  Freefont"/>
                <a:cs typeface="Antropos  Freefont"/>
              </a:rPr>
              <a:t>ao</a:t>
            </a:r>
            <a:r>
              <a:rPr lang="en-US" sz="1200" dirty="0">
                <a:latin typeface="Antropos  Freefont"/>
                <a:cs typeface="Antropos  Freefont"/>
              </a:rPr>
              <a:t> </a:t>
            </a:r>
            <a:r>
              <a:rPr lang="en-US" sz="1200" dirty="0" err="1">
                <a:latin typeface="Antropos  Freefont"/>
                <a:cs typeface="Antropos  Freefont"/>
              </a:rPr>
              <a:t>banco</a:t>
            </a:r>
            <a:r>
              <a:rPr lang="en-US" sz="1200" dirty="0">
                <a:latin typeface="Antropos  Freefont"/>
                <a:cs typeface="Antropos  Freefont"/>
              </a:rPr>
              <a:t> </a:t>
            </a:r>
            <a:r>
              <a:rPr lang="en-US" sz="1200" dirty="0" err="1">
                <a:latin typeface="Antropos  Freefont"/>
                <a:cs typeface="Antropos  Freefont"/>
              </a:rPr>
              <a:t>pela</a:t>
            </a:r>
            <a:r>
              <a:rPr lang="en-US" sz="1200" dirty="0">
                <a:latin typeface="Antropos  Freefont"/>
                <a:cs typeface="Antropos  Freefont"/>
              </a:rPr>
              <a:t> </a:t>
            </a:r>
            <a:r>
              <a:rPr lang="en-US" sz="1200" dirty="0" err="1">
                <a:latin typeface="Antropos  Freefont"/>
                <a:cs typeface="Antropos  Freefont"/>
              </a:rPr>
              <a:t>primeira</a:t>
            </a:r>
            <a:r>
              <a:rPr lang="en-US" sz="1200" dirty="0">
                <a:latin typeface="Antropos  Freefont"/>
                <a:cs typeface="Antropos  Freefont"/>
              </a:rPr>
              <a:t> </a:t>
            </a:r>
            <a:r>
              <a:rPr lang="en-US" sz="1200" dirty="0" err="1" smtClean="0">
                <a:latin typeface="Antropos  Freefont"/>
                <a:cs typeface="Antropos  Freefont"/>
              </a:rPr>
              <a:t>vez</a:t>
            </a:r>
            <a:r>
              <a:rPr lang="en-US" sz="1200" dirty="0" smtClean="0">
                <a:latin typeface="Antropos  Freefont"/>
                <a:cs typeface="Antropos  Freefont"/>
              </a:rPr>
              <a:t> (</a:t>
            </a:r>
            <a:r>
              <a:rPr lang="en-US" sz="1200" dirty="0" err="1" smtClean="0">
                <a:latin typeface="Antropos  Freefont"/>
                <a:cs typeface="Antropos  Freefont"/>
              </a:rPr>
              <a:t>seu</a:t>
            </a:r>
            <a:r>
              <a:rPr lang="en-US" sz="1200" dirty="0" smtClean="0">
                <a:latin typeface="Antropos  Freefont"/>
                <a:cs typeface="Antropos  Freefont"/>
              </a:rPr>
              <a:t> Chico)</a:t>
            </a:r>
            <a:endParaRPr lang="en-US" sz="1200" dirty="0">
              <a:latin typeface="Antropos  Freefont"/>
              <a:cs typeface="Antropos  Freefont"/>
            </a:endParaRPr>
          </a:p>
          <a:p>
            <a:endParaRPr lang="en-US" sz="1600" dirty="0">
              <a:latin typeface="Antropos  Freefont"/>
              <a:cs typeface="Antropos  Freefont"/>
            </a:endParaRPr>
          </a:p>
          <a:p>
            <a:r>
              <a:rPr lang="en-US" sz="1600" dirty="0">
                <a:latin typeface="Antropos  Freefont"/>
                <a:cs typeface="Antropos  Freefont"/>
              </a:rPr>
              <a:t>o </a:t>
            </a:r>
            <a:r>
              <a:rPr lang="en-US" sz="1600" dirty="0" err="1">
                <a:latin typeface="Antropos  Freefont"/>
                <a:cs typeface="Antropos  Freefont"/>
              </a:rPr>
              <a:t>lugar</a:t>
            </a:r>
            <a:r>
              <a:rPr lang="en-US" sz="1600" dirty="0">
                <a:latin typeface="Antropos  Freefont"/>
                <a:cs typeface="Antropos  Freefont"/>
              </a:rPr>
              <a:t> </a:t>
            </a:r>
            <a:r>
              <a:rPr lang="en-US" sz="1600" dirty="0" err="1">
                <a:latin typeface="Antropos  Freefont"/>
                <a:cs typeface="Antropos  Freefont"/>
              </a:rPr>
              <a:t>onde</a:t>
            </a:r>
            <a:r>
              <a:rPr lang="en-US" sz="1600" dirty="0">
                <a:latin typeface="Antropos  Freefont"/>
                <a:cs typeface="Antropos  Freefont"/>
              </a:rPr>
              <a:t> a </a:t>
            </a:r>
            <a:r>
              <a:rPr lang="en-US" sz="1600" dirty="0" err="1">
                <a:latin typeface="Antropos  Freefont"/>
                <a:cs typeface="Antropos  Freefont"/>
              </a:rPr>
              <a:t>semente</a:t>
            </a:r>
            <a:r>
              <a:rPr lang="en-US" sz="1600" dirty="0">
                <a:latin typeface="Antropos  Freefont"/>
                <a:cs typeface="Antropos  Freefont"/>
              </a:rPr>
              <a:t> era </a:t>
            </a:r>
            <a:r>
              <a:rPr lang="en-US" sz="1600" dirty="0" err="1" smtClean="0">
                <a:latin typeface="Antropos  Freefont"/>
                <a:cs typeface="Antropos  Freefont"/>
              </a:rPr>
              <a:t>plantada</a:t>
            </a:r>
            <a:endParaRPr lang="en-US" sz="1600" dirty="0" smtClean="0">
              <a:latin typeface="Antropos  Freefont"/>
              <a:cs typeface="Antropos  Freefont"/>
            </a:endParaRPr>
          </a:p>
          <a:p>
            <a:pPr lvl="1"/>
            <a:r>
              <a:rPr lang="en-US" sz="1200" dirty="0" err="1" smtClean="0">
                <a:latin typeface="Antropos  Freefont"/>
                <a:cs typeface="Antropos  Freefont"/>
              </a:rPr>
              <a:t>por</a:t>
            </a:r>
            <a:r>
              <a:rPr lang="en-US" sz="1200" dirty="0" smtClean="0">
                <a:latin typeface="Antropos  Freefont"/>
                <a:cs typeface="Antropos  Freefont"/>
              </a:rPr>
              <a:t> </a:t>
            </a:r>
            <a:r>
              <a:rPr lang="en-US" sz="1200" dirty="0" err="1">
                <a:latin typeface="Antropos  Freefont"/>
                <a:cs typeface="Antropos  Freefont"/>
              </a:rPr>
              <a:t>exemplo</a:t>
            </a:r>
            <a:r>
              <a:rPr lang="en-US" sz="1200" dirty="0">
                <a:latin typeface="Antropos  Freefont"/>
                <a:cs typeface="Antropos  Freefont"/>
              </a:rPr>
              <a:t>, o </a:t>
            </a:r>
            <a:r>
              <a:rPr lang="en-US" sz="1200" dirty="0" err="1" smtClean="0">
                <a:latin typeface="Antropos  Freefont"/>
                <a:cs typeface="Antropos  Freefont"/>
              </a:rPr>
              <a:t>sítio</a:t>
            </a:r>
            <a:r>
              <a:rPr lang="en-US" sz="1200" dirty="0" smtClean="0">
                <a:latin typeface="Antropos  Freefont"/>
                <a:cs typeface="Antropos  Freefont"/>
              </a:rPr>
              <a:t> </a:t>
            </a:r>
            <a:r>
              <a:rPr lang="en-US" sz="1200" dirty="0">
                <a:latin typeface="Antropos  Freefont"/>
                <a:cs typeface="Antropos  Freefont"/>
              </a:rPr>
              <a:t>do </a:t>
            </a:r>
            <a:r>
              <a:rPr lang="en-US" sz="1200" dirty="0" err="1">
                <a:latin typeface="Antropos  Freefont"/>
                <a:cs typeface="Antropos  Freefont"/>
              </a:rPr>
              <a:t>seu</a:t>
            </a:r>
            <a:r>
              <a:rPr lang="en-US" sz="1200" dirty="0">
                <a:latin typeface="Antropos  Freefont"/>
                <a:cs typeface="Antropos  Freefont"/>
              </a:rPr>
              <a:t> Chico, (era um </a:t>
            </a:r>
            <a:r>
              <a:rPr lang="en-US" sz="1200" dirty="0" err="1">
                <a:latin typeface="Antropos  Freefont"/>
                <a:cs typeface="Antropos  Freefont"/>
              </a:rPr>
              <a:t>lugar</a:t>
            </a:r>
            <a:r>
              <a:rPr lang="en-US" sz="1200" dirty="0">
                <a:latin typeface="Antropos  Freefont"/>
                <a:cs typeface="Antropos  Freefont"/>
              </a:rPr>
              <a:t> </a:t>
            </a:r>
            <a:r>
              <a:rPr lang="en-US" sz="1200" dirty="0" err="1">
                <a:latin typeface="Antropos  Freefont"/>
                <a:cs typeface="Antropos  Freefont"/>
              </a:rPr>
              <a:t>ensolarado</a:t>
            </a:r>
            <a:r>
              <a:rPr lang="en-US" sz="1200" dirty="0">
                <a:latin typeface="Antropos  Freefont"/>
                <a:cs typeface="Antropos  Freefont"/>
              </a:rPr>
              <a:t>, </a:t>
            </a:r>
            <a:r>
              <a:rPr lang="en-US" sz="1200" dirty="0" err="1">
                <a:latin typeface="Antropos  Freefont"/>
                <a:cs typeface="Antropos  Freefont"/>
              </a:rPr>
              <a:t>ou</a:t>
            </a:r>
            <a:r>
              <a:rPr lang="en-US" sz="1200" dirty="0">
                <a:latin typeface="Antropos  Freefont"/>
                <a:cs typeface="Antropos  Freefont"/>
              </a:rPr>
              <a:t> </a:t>
            </a:r>
            <a:r>
              <a:rPr lang="en-US" sz="1200" dirty="0" err="1" smtClean="0">
                <a:latin typeface="Antropos  Freefont"/>
                <a:cs typeface="Antropos  Freefont"/>
              </a:rPr>
              <a:t>não</a:t>
            </a:r>
            <a:r>
              <a:rPr lang="en-US" sz="1200" dirty="0" smtClean="0">
                <a:latin typeface="Antropos  Freefont"/>
                <a:cs typeface="Antropos  Freefont"/>
              </a:rPr>
              <a:t>, </a:t>
            </a:r>
            <a:r>
              <a:rPr lang="en-US" sz="1200" dirty="0">
                <a:latin typeface="Antropos  Freefont"/>
                <a:cs typeface="Antropos  Freefont"/>
              </a:rPr>
              <a:t>era </a:t>
            </a:r>
            <a:r>
              <a:rPr lang="en-US" sz="1200" dirty="0" err="1">
                <a:latin typeface="Antropos  Freefont"/>
                <a:cs typeface="Antropos  Freefont"/>
              </a:rPr>
              <a:t>úmido</a:t>
            </a:r>
            <a:r>
              <a:rPr lang="en-US" sz="1200" dirty="0">
                <a:latin typeface="Antropos  Freefont"/>
                <a:cs typeface="Antropos  Freefont"/>
              </a:rPr>
              <a:t>, </a:t>
            </a:r>
            <a:r>
              <a:rPr lang="en-US" sz="1200" dirty="0" err="1">
                <a:latin typeface="Antropos  Freefont"/>
                <a:cs typeface="Antropos  Freefont"/>
              </a:rPr>
              <a:t>etc</a:t>
            </a:r>
            <a:r>
              <a:rPr lang="en-US" sz="1200" dirty="0">
                <a:latin typeface="Antropos  Freefont"/>
                <a:cs typeface="Antropos  Freefont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1652832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Antropos  Freefont"/>
                <a:cs typeface="Antropos  Freefont"/>
              </a:rPr>
              <a:t>Banco</a:t>
            </a:r>
            <a:r>
              <a:rPr lang="en-US" dirty="0" smtClean="0">
                <a:latin typeface="Antropos  Freefont"/>
                <a:cs typeface="Antropos  Freefont"/>
              </a:rPr>
              <a:t> de </a:t>
            </a:r>
            <a:r>
              <a:rPr lang="en-US" dirty="0" err="1" smtClean="0">
                <a:latin typeface="Antropos  Freefont"/>
                <a:cs typeface="Antropos  Freefont"/>
              </a:rPr>
              <a:t>sementes</a:t>
            </a:r>
            <a:endParaRPr lang="en-US" dirty="0">
              <a:latin typeface="Antropos  Freefont"/>
              <a:cs typeface="Antropos  Freefon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270000"/>
            <a:ext cx="8229600" cy="55880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000" dirty="0" err="1" smtClean="0">
                <a:latin typeface="Antropos  Freefont"/>
                <a:cs typeface="Antropos  Freefont"/>
              </a:rPr>
              <a:t>Sobre</a:t>
            </a:r>
            <a:r>
              <a:rPr lang="en-US" sz="2000" dirty="0" smtClean="0">
                <a:latin typeface="Antropos  Freefont"/>
                <a:cs typeface="Antropos  Freefont"/>
              </a:rPr>
              <a:t> Como </a:t>
            </a:r>
            <a:r>
              <a:rPr lang="en-US" sz="2000" dirty="0" err="1" smtClean="0">
                <a:latin typeface="Antropos  Freefont"/>
                <a:cs typeface="Antropos  Freefont"/>
              </a:rPr>
              <a:t>guardar</a:t>
            </a:r>
            <a:r>
              <a:rPr lang="en-US" sz="2000" dirty="0" smtClean="0">
                <a:latin typeface="Antropos  Freefont"/>
                <a:cs typeface="Antropos  Freefont"/>
              </a:rPr>
              <a:t> as </a:t>
            </a:r>
            <a:r>
              <a:rPr lang="en-US" sz="2000" dirty="0" err="1" smtClean="0">
                <a:latin typeface="Antropos  Freefont"/>
                <a:cs typeface="Antropos  Freefont"/>
              </a:rPr>
              <a:t>sementes</a:t>
            </a:r>
            <a:r>
              <a:rPr lang="en-US" sz="2000" dirty="0" smtClean="0">
                <a:latin typeface="Antropos  Freefont"/>
                <a:cs typeface="Antropos  Freefont"/>
              </a:rPr>
              <a:t> no </a:t>
            </a:r>
            <a:r>
              <a:rPr lang="en-US" sz="2000" dirty="0" err="1" smtClean="0">
                <a:latin typeface="Antropos  Freefont"/>
                <a:cs typeface="Antropos  Freefont"/>
              </a:rPr>
              <a:t>banco</a:t>
            </a:r>
            <a:endParaRPr lang="en-US" sz="1600" dirty="0">
              <a:latin typeface="Antropos  Freefont"/>
              <a:cs typeface="Antropos  Freefont"/>
            </a:endParaRPr>
          </a:p>
          <a:p>
            <a:pPr marL="0" indent="0" algn="just">
              <a:buNone/>
            </a:pPr>
            <a:r>
              <a:rPr lang="en-US" sz="1400" dirty="0" smtClean="0">
                <a:latin typeface="Antropos  Freefont"/>
                <a:cs typeface="Antropos  Freefont"/>
              </a:rPr>
              <a:t>A </a:t>
            </a:r>
            <a:r>
              <a:rPr lang="en-US" sz="1400" dirty="0" err="1">
                <a:latin typeface="Antropos  Freefont"/>
                <a:cs typeface="Antropos  Freefont"/>
              </a:rPr>
              <a:t>semente</a:t>
            </a:r>
            <a:r>
              <a:rPr lang="en-US" sz="1400" dirty="0">
                <a:latin typeface="Antropos  Freefont"/>
                <a:cs typeface="Antropos  Freefont"/>
              </a:rPr>
              <a:t> </a:t>
            </a:r>
            <a:r>
              <a:rPr lang="en-US" sz="1400" dirty="0" err="1">
                <a:latin typeface="Antropos  Freefont"/>
                <a:cs typeface="Antropos  Freefont"/>
              </a:rPr>
              <a:t>está</a:t>
            </a:r>
            <a:r>
              <a:rPr lang="en-US" sz="1400" dirty="0">
                <a:latin typeface="Antropos  Freefont"/>
                <a:cs typeface="Antropos  Freefont"/>
              </a:rPr>
              <a:t> viva, e </a:t>
            </a:r>
            <a:r>
              <a:rPr lang="en-US" sz="1400" dirty="0" err="1">
                <a:latin typeface="Antropos  Freefont"/>
                <a:cs typeface="Antropos  Freefont"/>
              </a:rPr>
              <a:t>depois</a:t>
            </a:r>
            <a:r>
              <a:rPr lang="en-US" sz="1400" dirty="0">
                <a:latin typeface="Antropos  Freefont"/>
                <a:cs typeface="Antropos  Freefont"/>
              </a:rPr>
              <a:t> de </a:t>
            </a:r>
            <a:r>
              <a:rPr lang="en-US" sz="1400" dirty="0" err="1">
                <a:latin typeface="Antropos  Freefont"/>
                <a:cs typeface="Antropos  Freefont"/>
              </a:rPr>
              <a:t>colhida</a:t>
            </a:r>
            <a:r>
              <a:rPr lang="en-US" sz="1400" dirty="0">
                <a:latin typeface="Antropos  Freefont"/>
                <a:cs typeface="Antropos  Freefont"/>
              </a:rPr>
              <a:t>, </a:t>
            </a:r>
            <a:r>
              <a:rPr lang="en-US" sz="1400" dirty="0" err="1">
                <a:latin typeface="Antropos  Freefont"/>
                <a:cs typeface="Antropos  Freefont"/>
              </a:rPr>
              <a:t>ela</a:t>
            </a:r>
            <a:r>
              <a:rPr lang="en-US" sz="1400" dirty="0">
                <a:latin typeface="Antropos  Freefont"/>
                <a:cs typeface="Antropos  Freefont"/>
              </a:rPr>
              <a:t> </a:t>
            </a:r>
            <a:r>
              <a:rPr lang="en-US" sz="1400" dirty="0" err="1">
                <a:latin typeface="Antropos  Freefont"/>
                <a:cs typeface="Antropos  Freefont"/>
              </a:rPr>
              <a:t>gasta</a:t>
            </a:r>
            <a:r>
              <a:rPr lang="en-US" sz="1400" dirty="0">
                <a:latin typeface="Antropos  Freefont"/>
                <a:cs typeface="Antropos  Freefont"/>
              </a:rPr>
              <a:t> </a:t>
            </a:r>
            <a:r>
              <a:rPr lang="en-US" sz="1400" dirty="0" err="1" smtClean="0">
                <a:latin typeface="Antropos  Freefont"/>
                <a:cs typeface="Antropos  Freefont"/>
              </a:rPr>
              <a:t>energia</a:t>
            </a:r>
            <a:r>
              <a:rPr lang="en-US" sz="1400" dirty="0" smtClean="0">
                <a:latin typeface="Antropos  Freefont"/>
                <a:cs typeface="Antropos  Freefont"/>
              </a:rPr>
              <a:t>, </a:t>
            </a:r>
            <a:r>
              <a:rPr lang="en-US" sz="1400" dirty="0" err="1">
                <a:latin typeface="Antropos  Freefont"/>
                <a:cs typeface="Antropos  Freefont"/>
              </a:rPr>
              <a:t>ainda</a:t>
            </a:r>
            <a:r>
              <a:rPr lang="en-US" sz="1400" dirty="0">
                <a:latin typeface="Antropos  Freefont"/>
                <a:cs typeface="Antropos  Freefont"/>
              </a:rPr>
              <a:t> </a:t>
            </a:r>
            <a:r>
              <a:rPr lang="en-US" sz="1400" dirty="0" err="1">
                <a:latin typeface="Antropos  Freefont"/>
                <a:cs typeface="Antropos  Freefont"/>
              </a:rPr>
              <a:t>que</a:t>
            </a:r>
            <a:r>
              <a:rPr lang="en-US" sz="1400" dirty="0">
                <a:latin typeface="Antropos  Freefont"/>
                <a:cs typeface="Antropos  Freefont"/>
              </a:rPr>
              <a:t> lentamente</a:t>
            </a:r>
            <a:r>
              <a:rPr lang="en-US" sz="1400" dirty="0" smtClean="0">
                <a:latin typeface="Antropos  Freefont"/>
                <a:cs typeface="Antropos  Freefont"/>
              </a:rPr>
              <a:t>.</a:t>
            </a:r>
            <a:endParaRPr lang="en-US" sz="1400" dirty="0">
              <a:latin typeface="Antropos  Freefont"/>
              <a:cs typeface="Antropos  Freefont"/>
            </a:endParaRPr>
          </a:p>
          <a:p>
            <a:pPr marL="0" indent="0" algn="just">
              <a:buNone/>
            </a:pPr>
            <a:r>
              <a:rPr lang="en-US" sz="1400" dirty="0">
                <a:latin typeface="Antropos  Freefont"/>
                <a:cs typeface="Antropos  Freefont"/>
              </a:rPr>
              <a:t>Para </a:t>
            </a:r>
            <a:r>
              <a:rPr lang="en-US" sz="1400" dirty="0" err="1">
                <a:latin typeface="Antropos  Freefont"/>
                <a:cs typeface="Antropos  Freefont"/>
              </a:rPr>
              <a:t>conservar</a:t>
            </a:r>
            <a:r>
              <a:rPr lang="en-US" sz="1400" dirty="0">
                <a:latin typeface="Antropos  Freefont"/>
                <a:cs typeface="Antropos  Freefont"/>
              </a:rPr>
              <a:t>, a </a:t>
            </a:r>
            <a:r>
              <a:rPr lang="en-US" sz="1400" dirty="0" err="1">
                <a:latin typeface="Antropos  Freefont"/>
                <a:cs typeface="Antropos  Freefont"/>
              </a:rPr>
              <a:t>melhor</a:t>
            </a:r>
            <a:r>
              <a:rPr lang="en-US" sz="1400" dirty="0">
                <a:latin typeface="Antropos  Freefont"/>
                <a:cs typeface="Antropos  Freefont"/>
              </a:rPr>
              <a:t> </a:t>
            </a:r>
            <a:r>
              <a:rPr lang="en-US" sz="1400" dirty="0" err="1">
                <a:latin typeface="Antropos  Freefont"/>
                <a:cs typeface="Antropos  Freefont"/>
              </a:rPr>
              <a:t>receita</a:t>
            </a:r>
            <a:r>
              <a:rPr lang="en-US" sz="1400" dirty="0">
                <a:latin typeface="Antropos  Freefont"/>
                <a:cs typeface="Antropos  Freefont"/>
              </a:rPr>
              <a:t> </a:t>
            </a:r>
            <a:r>
              <a:rPr lang="en-US" sz="1400" dirty="0" err="1">
                <a:latin typeface="Antropos  Freefont"/>
                <a:cs typeface="Antropos  Freefont"/>
              </a:rPr>
              <a:t>inicia</a:t>
            </a:r>
            <a:r>
              <a:rPr lang="en-US" sz="1400" dirty="0">
                <a:latin typeface="Antropos  Freefont"/>
                <a:cs typeface="Antropos  Freefont"/>
              </a:rPr>
              <a:t>-se com </a:t>
            </a:r>
            <a:r>
              <a:rPr lang="en-US" sz="1400" dirty="0" smtClean="0">
                <a:latin typeface="Antropos  Freefont"/>
                <a:cs typeface="Antropos  Freefont"/>
              </a:rPr>
              <a:t>a </a:t>
            </a:r>
            <a:r>
              <a:rPr lang="en-US" sz="1400" dirty="0" err="1" smtClean="0">
                <a:latin typeface="Antropos  Freefont"/>
                <a:cs typeface="Antropos  Freefont"/>
              </a:rPr>
              <a:t>melhor</a:t>
            </a:r>
            <a:r>
              <a:rPr lang="en-US" sz="1400" dirty="0" smtClean="0">
                <a:latin typeface="Antropos  Freefont"/>
                <a:cs typeface="Antropos  Freefont"/>
              </a:rPr>
              <a:t> </a:t>
            </a:r>
            <a:r>
              <a:rPr lang="en-US" sz="1400" dirty="0" err="1" smtClean="0">
                <a:latin typeface="Antropos  Freefont"/>
                <a:cs typeface="Antropos  Freefont"/>
              </a:rPr>
              <a:t>lavoura</a:t>
            </a:r>
            <a:r>
              <a:rPr lang="en-US" sz="1400" dirty="0" smtClean="0">
                <a:latin typeface="Antropos  Freefont"/>
                <a:cs typeface="Antropos  Freefont"/>
              </a:rPr>
              <a:t>, e com </a:t>
            </a:r>
            <a:r>
              <a:rPr lang="en-US" sz="1400" dirty="0" err="1" smtClean="0">
                <a:latin typeface="Antropos  Freefont"/>
                <a:cs typeface="Antropos  Freefont"/>
              </a:rPr>
              <a:t>uma</a:t>
            </a:r>
            <a:r>
              <a:rPr lang="en-US" sz="1400" dirty="0" smtClean="0">
                <a:latin typeface="Antropos  Freefont"/>
                <a:cs typeface="Antropos  Freefont"/>
              </a:rPr>
              <a:t> </a:t>
            </a:r>
            <a:r>
              <a:rPr lang="en-US" sz="1400" dirty="0" err="1">
                <a:latin typeface="Antropos  Freefont"/>
                <a:cs typeface="Antropos  Freefont"/>
              </a:rPr>
              <a:t>secagem</a:t>
            </a:r>
            <a:r>
              <a:rPr lang="en-US" sz="1400" dirty="0">
                <a:latin typeface="Antropos  Freefont"/>
                <a:cs typeface="Antropos  Freefont"/>
              </a:rPr>
              <a:t> </a:t>
            </a:r>
            <a:r>
              <a:rPr lang="en-US" sz="1400" dirty="0" err="1" smtClean="0">
                <a:latin typeface="Antropos  Freefont"/>
                <a:cs typeface="Antropos  Freefont"/>
              </a:rPr>
              <a:t>adequada</a:t>
            </a:r>
            <a:r>
              <a:rPr lang="en-US" sz="1400" dirty="0" smtClean="0">
                <a:latin typeface="Antropos  Freefont"/>
                <a:cs typeface="Antropos  Freefont"/>
              </a:rPr>
              <a:t>.</a:t>
            </a:r>
            <a:endParaRPr lang="en-US" sz="1400" dirty="0">
              <a:latin typeface="Antropos  Freefont"/>
              <a:cs typeface="Antropos  Freefont"/>
            </a:endParaRPr>
          </a:p>
          <a:p>
            <a:endParaRPr lang="en-US" sz="1600" dirty="0">
              <a:latin typeface="Antropos  Freefont"/>
              <a:cs typeface="Antropos  Freefont"/>
            </a:endParaRPr>
          </a:p>
          <a:p>
            <a:r>
              <a:rPr lang="en-US" sz="1600" dirty="0" err="1" smtClean="0">
                <a:latin typeface="Antropos  Freefont"/>
                <a:cs typeface="Antropos  Freefont"/>
              </a:rPr>
              <a:t>avaliar</a:t>
            </a:r>
            <a:r>
              <a:rPr lang="en-US" sz="1600" dirty="0" smtClean="0">
                <a:latin typeface="Antropos  Freefont"/>
                <a:cs typeface="Antropos  Freefont"/>
              </a:rPr>
              <a:t> </a:t>
            </a:r>
            <a:r>
              <a:rPr lang="en-US" sz="1600" dirty="0">
                <a:latin typeface="Antropos  Freefont"/>
                <a:cs typeface="Antropos  Freefont"/>
              </a:rPr>
              <a:t>as </a:t>
            </a:r>
            <a:r>
              <a:rPr lang="en-US" sz="1600" dirty="0" err="1" smtClean="0">
                <a:latin typeface="Antropos  Freefont"/>
                <a:cs typeface="Antropos  Freefont"/>
              </a:rPr>
              <a:t>sementes</a:t>
            </a:r>
            <a:r>
              <a:rPr lang="en-US" sz="1600" dirty="0" smtClean="0">
                <a:latin typeface="Antropos  Freefont"/>
                <a:cs typeface="Antropos  Freefont"/>
              </a:rPr>
              <a:t>: </a:t>
            </a:r>
            <a:r>
              <a:rPr lang="en-US" sz="1600" dirty="0" err="1" smtClean="0">
                <a:latin typeface="Antropos  Freefont"/>
                <a:cs typeface="Antropos  Freefont"/>
              </a:rPr>
              <a:t>observar</a:t>
            </a:r>
            <a:r>
              <a:rPr lang="en-US" sz="1600" dirty="0" smtClean="0">
                <a:latin typeface="Antropos  Freefont"/>
                <a:cs typeface="Antropos  Freefont"/>
              </a:rPr>
              <a:t>, </a:t>
            </a:r>
            <a:r>
              <a:rPr lang="en-US" sz="1600" dirty="0" err="1" smtClean="0">
                <a:latin typeface="Antropos  Freefont"/>
                <a:cs typeface="Antropos  Freefont"/>
              </a:rPr>
              <a:t>usar</a:t>
            </a:r>
            <a:r>
              <a:rPr lang="en-US" sz="1600" dirty="0" smtClean="0">
                <a:latin typeface="Antropos  Freefont"/>
                <a:cs typeface="Antropos  Freefont"/>
              </a:rPr>
              <a:t> </a:t>
            </a:r>
            <a:r>
              <a:rPr lang="en-US" sz="1600" dirty="0" err="1" smtClean="0">
                <a:latin typeface="Antropos  Freefont"/>
                <a:cs typeface="Antropos  Freefont"/>
              </a:rPr>
              <a:t>os</a:t>
            </a:r>
            <a:r>
              <a:rPr lang="en-US" sz="1600" dirty="0" smtClean="0">
                <a:latin typeface="Antropos  Freefont"/>
                <a:cs typeface="Antropos  Freefont"/>
              </a:rPr>
              <a:t> </a:t>
            </a:r>
            <a:r>
              <a:rPr lang="en-US" sz="1600" dirty="0" err="1" smtClean="0">
                <a:latin typeface="Antropos  Freefont"/>
                <a:cs typeface="Antropos  Freefont"/>
              </a:rPr>
              <a:t>sentidos</a:t>
            </a:r>
            <a:r>
              <a:rPr lang="en-US" sz="1600" dirty="0" smtClean="0">
                <a:latin typeface="Antropos  Freefont"/>
                <a:cs typeface="Antropos  Freefont"/>
              </a:rPr>
              <a:t>, </a:t>
            </a:r>
            <a:r>
              <a:rPr lang="en-US" sz="1600" dirty="0" err="1" smtClean="0">
                <a:latin typeface="Antropos  Freefont"/>
                <a:cs typeface="Antropos  Freefont"/>
              </a:rPr>
              <a:t>tocar</a:t>
            </a:r>
            <a:r>
              <a:rPr lang="en-US" sz="1600" dirty="0" smtClean="0">
                <a:latin typeface="Antropos  Freefont"/>
                <a:cs typeface="Antropos  Freefont"/>
              </a:rPr>
              <a:t>, </a:t>
            </a:r>
            <a:r>
              <a:rPr lang="en-US" sz="1600" dirty="0" err="1" smtClean="0">
                <a:latin typeface="Antropos  Freefont"/>
                <a:cs typeface="Antropos  Freefont"/>
              </a:rPr>
              <a:t>cheirar</a:t>
            </a:r>
            <a:r>
              <a:rPr lang="en-US" sz="1600" dirty="0" smtClean="0">
                <a:latin typeface="Antropos  Freefont"/>
                <a:cs typeface="Antropos  Freefont"/>
              </a:rPr>
              <a:t>, </a:t>
            </a:r>
            <a:r>
              <a:rPr lang="en-US" sz="1600" dirty="0" err="1" smtClean="0">
                <a:latin typeface="Antropos  Freefont"/>
                <a:cs typeface="Antropos  Freefont"/>
              </a:rPr>
              <a:t>ouvir</a:t>
            </a:r>
            <a:endParaRPr lang="en-US" sz="1600" dirty="0">
              <a:latin typeface="Antropos  Freefont"/>
              <a:cs typeface="Antropos  Freefont"/>
            </a:endParaRPr>
          </a:p>
          <a:p>
            <a:pPr lvl="1"/>
            <a:r>
              <a:rPr lang="en-US" sz="1200" dirty="0" smtClean="0">
                <a:latin typeface="Antropos  Freefont"/>
                <a:cs typeface="Antropos  Freefont"/>
              </a:rPr>
              <a:t> </a:t>
            </a:r>
            <a:r>
              <a:rPr lang="en-US" sz="1200" dirty="0">
                <a:latin typeface="Antropos  Freefont"/>
                <a:cs typeface="Antropos  Freefont"/>
              </a:rPr>
              <a:t>o dente e a </a:t>
            </a:r>
            <a:r>
              <a:rPr lang="en-US" sz="1200" dirty="0" err="1">
                <a:latin typeface="Antropos  Freefont"/>
                <a:cs typeface="Antropos  Freefont"/>
              </a:rPr>
              <a:t>unha</a:t>
            </a:r>
            <a:r>
              <a:rPr lang="en-US" sz="1200" dirty="0">
                <a:latin typeface="Antropos  Freefont"/>
                <a:cs typeface="Antropos  Freefont"/>
              </a:rPr>
              <a:t> </a:t>
            </a:r>
            <a:r>
              <a:rPr lang="en-US" sz="1200" dirty="0" err="1">
                <a:latin typeface="Antropos  Freefont"/>
                <a:cs typeface="Antropos  Freefont"/>
              </a:rPr>
              <a:t>são</a:t>
            </a:r>
            <a:r>
              <a:rPr lang="en-US" sz="1200" dirty="0">
                <a:latin typeface="Antropos  Freefont"/>
                <a:cs typeface="Antropos  Freefont"/>
              </a:rPr>
              <a:t> </a:t>
            </a:r>
            <a:r>
              <a:rPr lang="en-US" sz="1200" dirty="0" err="1">
                <a:latin typeface="Antropos  Freefont"/>
                <a:cs typeface="Antropos  Freefont"/>
              </a:rPr>
              <a:t>excelentes</a:t>
            </a:r>
            <a:r>
              <a:rPr lang="en-US" sz="1200" dirty="0">
                <a:latin typeface="Antropos  Freefont"/>
                <a:cs typeface="Antropos  Freefont"/>
              </a:rPr>
              <a:t> </a:t>
            </a:r>
            <a:r>
              <a:rPr lang="en-US" sz="1200" dirty="0" err="1">
                <a:latin typeface="Antropos  Freefont"/>
                <a:cs typeface="Antropos  Freefont"/>
              </a:rPr>
              <a:t>instrumentos</a:t>
            </a:r>
            <a:r>
              <a:rPr lang="en-US" sz="1200" dirty="0">
                <a:latin typeface="Antropos  Freefont"/>
                <a:cs typeface="Antropos  Freefont"/>
              </a:rPr>
              <a:t> de </a:t>
            </a:r>
            <a:r>
              <a:rPr lang="en-US" sz="1200" dirty="0" err="1">
                <a:latin typeface="Antropos  Freefont"/>
                <a:cs typeface="Antropos  Freefont"/>
              </a:rPr>
              <a:t>avaliação</a:t>
            </a:r>
            <a:r>
              <a:rPr lang="en-US" sz="1200" dirty="0">
                <a:latin typeface="Antropos  Freefont"/>
                <a:cs typeface="Antropos  Freefont"/>
              </a:rPr>
              <a:t>; </a:t>
            </a:r>
            <a:r>
              <a:rPr lang="en-US" sz="1200" dirty="0" err="1">
                <a:latin typeface="Antropos  Freefont"/>
                <a:cs typeface="Antropos  Freefont"/>
              </a:rPr>
              <a:t>ao</a:t>
            </a:r>
            <a:r>
              <a:rPr lang="en-US" sz="1200" dirty="0">
                <a:latin typeface="Antropos  Freefont"/>
                <a:cs typeface="Antropos  Freefont"/>
              </a:rPr>
              <a:t> </a:t>
            </a:r>
            <a:r>
              <a:rPr lang="en-US" sz="1200" dirty="0" err="1">
                <a:latin typeface="Antropos  Freefont"/>
                <a:cs typeface="Antropos  Freefont"/>
              </a:rPr>
              <a:t>apertar</a:t>
            </a:r>
            <a:r>
              <a:rPr lang="en-US" sz="1200" dirty="0">
                <a:latin typeface="Antropos  Freefont"/>
                <a:cs typeface="Antropos  Freefont"/>
              </a:rPr>
              <a:t> </a:t>
            </a:r>
            <a:r>
              <a:rPr lang="en-US" sz="1200" dirty="0" err="1">
                <a:latin typeface="Antropos  Freefont"/>
                <a:cs typeface="Antropos  Freefont"/>
              </a:rPr>
              <a:t>não</a:t>
            </a:r>
            <a:r>
              <a:rPr lang="en-US" sz="1200" dirty="0">
                <a:latin typeface="Antropos  Freefont"/>
                <a:cs typeface="Antropos  Freefont"/>
              </a:rPr>
              <a:t> </a:t>
            </a:r>
            <a:r>
              <a:rPr lang="en-US" sz="1200" dirty="0" err="1">
                <a:latin typeface="Antropos  Freefont"/>
                <a:cs typeface="Antropos  Freefont"/>
              </a:rPr>
              <a:t>pode</a:t>
            </a:r>
            <a:r>
              <a:rPr lang="en-US" sz="1200" dirty="0">
                <a:latin typeface="Antropos  Freefont"/>
                <a:cs typeface="Antropos  Freefont"/>
              </a:rPr>
              <a:t> </a:t>
            </a:r>
            <a:r>
              <a:rPr lang="en-US" sz="1200" dirty="0" err="1">
                <a:latin typeface="Antropos  Freefont"/>
                <a:cs typeface="Antropos  Freefont"/>
              </a:rPr>
              <a:t>ficar</a:t>
            </a:r>
            <a:r>
              <a:rPr lang="en-US" sz="1200" dirty="0">
                <a:latin typeface="Antropos  Freefont"/>
                <a:cs typeface="Antropos  Freefont"/>
              </a:rPr>
              <a:t> </a:t>
            </a:r>
            <a:r>
              <a:rPr lang="en-US" sz="1200" dirty="0" err="1" smtClean="0">
                <a:latin typeface="Antropos  Freefont"/>
                <a:cs typeface="Antropos  Freefont"/>
              </a:rPr>
              <a:t>marca</a:t>
            </a:r>
            <a:endParaRPr lang="en-US" sz="1200" dirty="0">
              <a:latin typeface="Antropos  Freefont"/>
              <a:cs typeface="Antropos  Freefont"/>
            </a:endParaRPr>
          </a:p>
          <a:p>
            <a:r>
              <a:rPr lang="en-US" sz="1600" dirty="0" smtClean="0">
                <a:latin typeface="Antropos  Freefont"/>
                <a:cs typeface="Antropos  Freefont"/>
              </a:rPr>
              <a:t>Luz</a:t>
            </a:r>
          </a:p>
          <a:p>
            <a:pPr lvl="1"/>
            <a:r>
              <a:rPr lang="en-US" sz="1200" dirty="0" smtClean="0">
                <a:latin typeface="Antropos  Freefont"/>
                <a:cs typeface="Antropos  Freefont"/>
              </a:rPr>
              <a:t>a </a:t>
            </a:r>
            <a:r>
              <a:rPr lang="en-US" sz="1200" dirty="0" err="1" smtClean="0">
                <a:latin typeface="Antropos  Freefont"/>
                <a:cs typeface="Antropos  Freefont"/>
              </a:rPr>
              <a:t>luz</a:t>
            </a:r>
            <a:r>
              <a:rPr lang="en-US" sz="1200" dirty="0" smtClean="0">
                <a:latin typeface="Antropos  Freefont"/>
                <a:cs typeface="Antropos  Freefont"/>
              </a:rPr>
              <a:t> </a:t>
            </a:r>
            <a:r>
              <a:rPr lang="en-US" sz="1200" dirty="0" err="1" smtClean="0">
                <a:latin typeface="Antropos  Freefont"/>
                <a:cs typeface="Antropos  Freefont"/>
              </a:rPr>
              <a:t>é</a:t>
            </a:r>
            <a:r>
              <a:rPr lang="en-US" sz="1200" dirty="0" smtClean="0">
                <a:latin typeface="Antropos  Freefont"/>
                <a:cs typeface="Antropos  Freefont"/>
              </a:rPr>
              <a:t> um dos </a:t>
            </a:r>
            <a:r>
              <a:rPr lang="en-US" sz="1200" dirty="0" err="1" smtClean="0">
                <a:latin typeface="Antropos  Freefont"/>
                <a:cs typeface="Antropos  Freefont"/>
              </a:rPr>
              <a:t>fatores</a:t>
            </a:r>
            <a:r>
              <a:rPr lang="en-US" sz="1200" dirty="0" smtClean="0">
                <a:latin typeface="Antropos  Freefont"/>
                <a:cs typeface="Antropos  Freefont"/>
              </a:rPr>
              <a:t> </a:t>
            </a:r>
            <a:r>
              <a:rPr lang="en-US" sz="1200" dirty="0" err="1" smtClean="0">
                <a:latin typeface="Antropos  Freefont"/>
                <a:cs typeface="Antropos  Freefont"/>
              </a:rPr>
              <a:t>para</a:t>
            </a:r>
            <a:r>
              <a:rPr lang="en-US" sz="1200" dirty="0" smtClean="0">
                <a:latin typeface="Antropos  Freefont"/>
                <a:cs typeface="Antropos  Freefont"/>
              </a:rPr>
              <a:t> </a:t>
            </a:r>
            <a:r>
              <a:rPr lang="en-US" sz="1200" dirty="0" err="1" smtClean="0">
                <a:latin typeface="Antropos  Freefont"/>
                <a:cs typeface="Antropos  Freefont"/>
              </a:rPr>
              <a:t>iniciar</a:t>
            </a:r>
            <a:r>
              <a:rPr lang="en-US" sz="1200" dirty="0" smtClean="0">
                <a:latin typeface="Antropos  Freefont"/>
                <a:cs typeface="Antropos  Freefont"/>
              </a:rPr>
              <a:t>-se a </a:t>
            </a:r>
            <a:r>
              <a:rPr lang="en-US" sz="1200" dirty="0" err="1" smtClean="0">
                <a:latin typeface="Antropos  Freefont"/>
                <a:cs typeface="Antropos  Freefont"/>
              </a:rPr>
              <a:t>germinação</a:t>
            </a:r>
            <a:r>
              <a:rPr lang="en-US" sz="1200" dirty="0" smtClean="0">
                <a:latin typeface="Antropos  Freefont"/>
                <a:cs typeface="Antropos  Freefont"/>
              </a:rPr>
              <a:t>, logo </a:t>
            </a:r>
            <a:r>
              <a:rPr lang="en-US" sz="1200" dirty="0" err="1" smtClean="0">
                <a:latin typeface="Antropos  Freefont"/>
                <a:cs typeface="Antropos  Freefont"/>
              </a:rPr>
              <a:t>queremos</a:t>
            </a:r>
            <a:r>
              <a:rPr lang="en-US" sz="1200" dirty="0" smtClean="0">
                <a:latin typeface="Antropos  Freefont"/>
                <a:cs typeface="Antropos  Freefont"/>
              </a:rPr>
              <a:t> a </a:t>
            </a:r>
            <a:r>
              <a:rPr lang="en-US" sz="1200" dirty="0" err="1" smtClean="0">
                <a:latin typeface="Antropos  Freefont"/>
                <a:cs typeface="Antropos  Freefont"/>
              </a:rPr>
              <a:t>luz</a:t>
            </a:r>
            <a:r>
              <a:rPr lang="en-US" sz="1200" dirty="0" smtClean="0">
                <a:latin typeface="Antropos  Freefont"/>
                <a:cs typeface="Antropos  Freefont"/>
              </a:rPr>
              <a:t> </a:t>
            </a:r>
            <a:r>
              <a:rPr lang="en-US" sz="1200" dirty="0" err="1" smtClean="0">
                <a:latin typeface="Antropos  Freefont"/>
                <a:cs typeface="Antropos  Freefont"/>
              </a:rPr>
              <a:t>em</a:t>
            </a:r>
            <a:r>
              <a:rPr lang="en-US" sz="1200" dirty="0" smtClean="0">
                <a:latin typeface="Antropos  Freefont"/>
                <a:cs typeface="Antropos  Freefont"/>
              </a:rPr>
              <a:t> </a:t>
            </a:r>
            <a:r>
              <a:rPr lang="en-US" sz="1200" dirty="0" err="1" smtClean="0">
                <a:latin typeface="Antropos  Freefont"/>
                <a:cs typeface="Antropos  Freefont"/>
              </a:rPr>
              <a:t>momentos</a:t>
            </a:r>
            <a:r>
              <a:rPr lang="en-US" sz="1200" dirty="0" smtClean="0">
                <a:latin typeface="Antropos  Freefont"/>
                <a:cs typeface="Antropos  Freefont"/>
              </a:rPr>
              <a:t> </a:t>
            </a:r>
            <a:r>
              <a:rPr lang="en-US" sz="1200" dirty="0" err="1" smtClean="0">
                <a:latin typeface="Antropos  Freefont"/>
                <a:cs typeface="Antropos  Freefont"/>
              </a:rPr>
              <a:t>especiais</a:t>
            </a:r>
            <a:endParaRPr lang="en-US" sz="1200" dirty="0">
              <a:latin typeface="Antropos  Freefont"/>
              <a:cs typeface="Antropos  Freefont"/>
            </a:endParaRPr>
          </a:p>
          <a:p>
            <a:r>
              <a:rPr lang="en-US" sz="1600" dirty="0" err="1" smtClean="0">
                <a:latin typeface="Antropos  Freefont"/>
                <a:cs typeface="Antropos  Freefont"/>
              </a:rPr>
              <a:t>Temperatura</a:t>
            </a:r>
            <a:endParaRPr lang="en-US" sz="1600" dirty="0" smtClean="0">
              <a:latin typeface="Antropos  Freefont"/>
              <a:cs typeface="Antropos  Freefont"/>
            </a:endParaRPr>
          </a:p>
          <a:p>
            <a:pPr lvl="1"/>
            <a:r>
              <a:rPr lang="en-US" sz="1200" dirty="0" smtClean="0">
                <a:latin typeface="Antropos  Freefont"/>
                <a:cs typeface="Antropos  Freefont"/>
              </a:rPr>
              <a:t>a </a:t>
            </a:r>
            <a:r>
              <a:rPr lang="en-US" sz="1200" dirty="0" err="1">
                <a:latin typeface="Antropos  Freefont"/>
                <a:cs typeface="Antropos  Freefont"/>
              </a:rPr>
              <a:t>melhor</a:t>
            </a:r>
            <a:r>
              <a:rPr lang="en-US" sz="1200" dirty="0">
                <a:latin typeface="Antropos  Freefont"/>
                <a:cs typeface="Antropos  Freefont"/>
              </a:rPr>
              <a:t> </a:t>
            </a:r>
            <a:r>
              <a:rPr lang="en-US" sz="1200" dirty="0" err="1">
                <a:latin typeface="Antropos  Freefont"/>
                <a:cs typeface="Antropos  Freefont"/>
              </a:rPr>
              <a:t>é</a:t>
            </a:r>
            <a:r>
              <a:rPr lang="en-US" sz="1200" dirty="0">
                <a:latin typeface="Antropos  Freefont"/>
                <a:cs typeface="Antropos  Freefont"/>
              </a:rPr>
              <a:t> a </a:t>
            </a:r>
            <a:r>
              <a:rPr lang="en-US" sz="1200" dirty="0" err="1">
                <a:latin typeface="Antropos  Freefont"/>
                <a:cs typeface="Antropos  Freefont"/>
              </a:rPr>
              <a:t>mais</a:t>
            </a:r>
            <a:r>
              <a:rPr lang="en-US" sz="1200" dirty="0">
                <a:latin typeface="Antropos  Freefont"/>
                <a:cs typeface="Antropos  Freefont"/>
              </a:rPr>
              <a:t> </a:t>
            </a:r>
            <a:r>
              <a:rPr lang="en-US" sz="1200" dirty="0" err="1">
                <a:latin typeface="Antropos  Freefont"/>
                <a:cs typeface="Antropos  Freefont"/>
              </a:rPr>
              <a:t>estável</a:t>
            </a:r>
            <a:r>
              <a:rPr lang="en-US" sz="1200" dirty="0">
                <a:latin typeface="Antropos  Freefont"/>
                <a:cs typeface="Antropos  Freefont"/>
              </a:rPr>
              <a:t>, com </a:t>
            </a:r>
            <a:r>
              <a:rPr lang="en-US" sz="1200" dirty="0" err="1">
                <a:latin typeface="Antropos  Freefont"/>
                <a:cs typeface="Antropos  Freefont"/>
              </a:rPr>
              <a:t>menos</a:t>
            </a:r>
            <a:r>
              <a:rPr lang="en-US" sz="1200" dirty="0">
                <a:latin typeface="Antropos  Freefont"/>
                <a:cs typeface="Antropos  Freefont"/>
              </a:rPr>
              <a:t> </a:t>
            </a:r>
            <a:r>
              <a:rPr lang="en-US" sz="1200" dirty="0" err="1">
                <a:latin typeface="Antropos  Freefont"/>
                <a:cs typeface="Antropos  Freefont"/>
              </a:rPr>
              <a:t>variação</a:t>
            </a:r>
            <a:r>
              <a:rPr lang="en-US" sz="1200" dirty="0">
                <a:latin typeface="Antropos  Freefont"/>
                <a:cs typeface="Antropos  Freefont"/>
              </a:rPr>
              <a:t> - um </a:t>
            </a:r>
            <a:r>
              <a:rPr lang="en-US" sz="1200" dirty="0" err="1">
                <a:latin typeface="Antropos  Freefont"/>
                <a:cs typeface="Antropos  Freefont"/>
              </a:rPr>
              <a:t>lugar</a:t>
            </a:r>
            <a:r>
              <a:rPr lang="en-US" sz="1200" dirty="0">
                <a:latin typeface="Antropos  Freefont"/>
                <a:cs typeface="Antropos  Freefont"/>
              </a:rPr>
              <a:t> fresco</a:t>
            </a:r>
          </a:p>
          <a:p>
            <a:r>
              <a:rPr lang="en-US" sz="1600" dirty="0">
                <a:latin typeface="Antropos  Freefont"/>
                <a:cs typeface="Antropos  Freefont"/>
              </a:rPr>
              <a:t>- </a:t>
            </a:r>
            <a:r>
              <a:rPr lang="en-US" sz="1600" dirty="0" err="1">
                <a:latin typeface="Antropos  Freefont"/>
                <a:cs typeface="Antropos  Freefont"/>
              </a:rPr>
              <a:t>umidade</a:t>
            </a:r>
            <a:r>
              <a:rPr lang="en-US" sz="1600" dirty="0" smtClean="0">
                <a:latin typeface="Antropos  Freefont"/>
                <a:cs typeface="Antropos  Freefont"/>
              </a:rPr>
              <a:t>:</a:t>
            </a:r>
          </a:p>
          <a:p>
            <a:pPr lvl="1"/>
            <a:r>
              <a:rPr lang="en-US" sz="1200" dirty="0" err="1" smtClean="0">
                <a:latin typeface="Antropos  Freefont"/>
                <a:cs typeface="Antropos  Freefont"/>
              </a:rPr>
              <a:t>Quanto</a:t>
            </a:r>
            <a:r>
              <a:rPr lang="en-US" sz="1200" dirty="0" smtClean="0">
                <a:latin typeface="Antropos  Freefont"/>
                <a:cs typeface="Antropos  Freefont"/>
              </a:rPr>
              <a:t> </a:t>
            </a:r>
            <a:r>
              <a:rPr lang="en-US" sz="1200" dirty="0" err="1" smtClean="0">
                <a:latin typeface="Antropos  Freefont"/>
                <a:cs typeface="Antropos  Freefont"/>
              </a:rPr>
              <a:t>mais</a:t>
            </a:r>
            <a:r>
              <a:rPr lang="en-US" sz="1200" dirty="0" smtClean="0">
                <a:latin typeface="Antropos  Freefont"/>
                <a:cs typeface="Antropos  Freefont"/>
              </a:rPr>
              <a:t> </a:t>
            </a:r>
            <a:r>
              <a:rPr lang="en-US" sz="1200" dirty="0" err="1" smtClean="0">
                <a:latin typeface="Antropos  Freefont"/>
                <a:cs typeface="Antropos  Freefont"/>
              </a:rPr>
              <a:t>umidade</a:t>
            </a:r>
            <a:r>
              <a:rPr lang="en-US" sz="1200" dirty="0" smtClean="0">
                <a:latin typeface="Antropos  Freefont"/>
                <a:cs typeface="Antropos  Freefont"/>
              </a:rPr>
              <a:t>, </a:t>
            </a:r>
            <a:r>
              <a:rPr lang="en-US" sz="1200" dirty="0" err="1" smtClean="0">
                <a:latin typeface="Antropos  Freefont"/>
                <a:cs typeface="Antropos  Freefont"/>
              </a:rPr>
              <a:t>maior</a:t>
            </a:r>
            <a:r>
              <a:rPr lang="en-US" sz="1200" dirty="0" smtClean="0">
                <a:latin typeface="Antropos  Freefont"/>
                <a:cs typeface="Antropos  Freefont"/>
              </a:rPr>
              <a:t> </a:t>
            </a:r>
            <a:r>
              <a:rPr lang="en-US" sz="1200" dirty="0" err="1" smtClean="0">
                <a:latin typeface="Antropos  Freefont"/>
                <a:cs typeface="Antropos  Freefont"/>
              </a:rPr>
              <a:t>é</a:t>
            </a:r>
            <a:r>
              <a:rPr lang="en-US" sz="1200" dirty="0" smtClean="0">
                <a:latin typeface="Antropos  Freefont"/>
                <a:cs typeface="Antropos  Freefont"/>
              </a:rPr>
              <a:t> o </a:t>
            </a:r>
            <a:r>
              <a:rPr lang="en-US" sz="1200" dirty="0" err="1" smtClean="0">
                <a:latin typeface="Antropos  Freefont"/>
                <a:cs typeface="Antropos  Freefont"/>
              </a:rPr>
              <a:t>gasto</a:t>
            </a:r>
            <a:r>
              <a:rPr lang="en-US" sz="1200" dirty="0" smtClean="0">
                <a:latin typeface="Antropos  Freefont"/>
                <a:cs typeface="Antropos  Freefont"/>
              </a:rPr>
              <a:t> de </a:t>
            </a:r>
            <a:r>
              <a:rPr lang="en-US" sz="1200" dirty="0" err="1" smtClean="0">
                <a:latin typeface="Antropos  Freefont"/>
                <a:cs typeface="Antropos  Freefont"/>
              </a:rPr>
              <a:t>energia</a:t>
            </a:r>
            <a:r>
              <a:rPr lang="en-US" sz="1200" dirty="0" smtClean="0">
                <a:latin typeface="Antropos  Freefont"/>
                <a:cs typeface="Antropos  Freefont"/>
              </a:rPr>
              <a:t> da </a:t>
            </a:r>
            <a:r>
              <a:rPr lang="en-US" sz="1200" dirty="0" err="1" smtClean="0">
                <a:latin typeface="Antropos  Freefont"/>
                <a:cs typeface="Antropos  Freefont"/>
              </a:rPr>
              <a:t>semente</a:t>
            </a:r>
            <a:endParaRPr lang="en-US" sz="1200" dirty="0" smtClean="0">
              <a:latin typeface="Antropos  Freefont"/>
              <a:cs typeface="Antropos  Freefont"/>
            </a:endParaRPr>
          </a:p>
          <a:p>
            <a:pPr lvl="1"/>
            <a:r>
              <a:rPr lang="en-US" sz="1200" dirty="0" smtClean="0">
                <a:latin typeface="Antropos  Freefont"/>
                <a:cs typeface="Antropos  Freefont"/>
              </a:rPr>
              <a:t>Se </a:t>
            </a:r>
            <a:r>
              <a:rPr lang="en-US" sz="1200" dirty="0" err="1" smtClean="0">
                <a:latin typeface="Antropos  Freefont"/>
                <a:cs typeface="Antropos  Freefont"/>
              </a:rPr>
              <a:t>agua</a:t>
            </a:r>
            <a:r>
              <a:rPr lang="en-US" sz="1200" dirty="0" smtClean="0">
                <a:latin typeface="Antropos  Freefont"/>
                <a:cs typeface="Antropos  Freefont"/>
              </a:rPr>
              <a:t> </a:t>
            </a:r>
            <a:r>
              <a:rPr lang="en-US" sz="1200" dirty="0" err="1" smtClean="0">
                <a:latin typeface="Antropos  Freefont"/>
                <a:cs typeface="Antropos  Freefont"/>
              </a:rPr>
              <a:t>é</a:t>
            </a:r>
            <a:r>
              <a:rPr lang="en-US" sz="1200" dirty="0" smtClean="0">
                <a:latin typeface="Antropos  Freefont"/>
                <a:cs typeface="Antropos  Freefont"/>
              </a:rPr>
              <a:t> </a:t>
            </a:r>
            <a:r>
              <a:rPr lang="en-US" sz="1200" dirty="0" err="1" smtClean="0">
                <a:latin typeface="Antropos  Freefont"/>
                <a:cs typeface="Antropos  Freefont"/>
              </a:rPr>
              <a:t>absorvida</a:t>
            </a:r>
            <a:r>
              <a:rPr lang="en-US" sz="1200" dirty="0" smtClean="0">
                <a:latin typeface="Antropos  Freefont"/>
                <a:cs typeface="Antropos  Freefont"/>
              </a:rPr>
              <a:t>, a </a:t>
            </a:r>
            <a:r>
              <a:rPr lang="en-US" sz="1200" dirty="0" err="1" smtClean="0">
                <a:latin typeface="Antropos  Freefont"/>
                <a:cs typeface="Antropos  Freefont"/>
              </a:rPr>
              <a:t>germinação</a:t>
            </a:r>
            <a:r>
              <a:rPr lang="en-US" sz="1200" dirty="0" smtClean="0">
                <a:latin typeface="Antropos  Freefont"/>
                <a:cs typeface="Antropos  Freefont"/>
              </a:rPr>
              <a:t> se </a:t>
            </a:r>
            <a:r>
              <a:rPr lang="en-US" sz="1200" dirty="0" err="1" smtClean="0">
                <a:latin typeface="Antropos  Freefont"/>
                <a:cs typeface="Antropos  Freefont"/>
              </a:rPr>
              <a:t>inicia</a:t>
            </a:r>
            <a:r>
              <a:rPr lang="en-US" sz="1200" dirty="0" smtClean="0">
                <a:latin typeface="Antropos  Freefont"/>
                <a:cs typeface="Antropos  Freefont"/>
              </a:rPr>
              <a:t>, e a </a:t>
            </a:r>
            <a:r>
              <a:rPr lang="en-US" sz="1200" dirty="0" err="1" smtClean="0">
                <a:latin typeface="Antropos  Freefont"/>
                <a:cs typeface="Antropos  Freefont"/>
              </a:rPr>
              <a:t>seca</a:t>
            </a:r>
            <a:r>
              <a:rPr lang="en-US" sz="1200" dirty="0" smtClean="0">
                <a:latin typeface="Antropos  Freefont"/>
                <a:cs typeface="Antropos  Freefont"/>
              </a:rPr>
              <a:t> eventual </a:t>
            </a:r>
            <a:r>
              <a:rPr lang="en-US" sz="1200" dirty="0" err="1" smtClean="0">
                <a:latin typeface="Antropos  Freefont"/>
                <a:cs typeface="Antropos  Freefont"/>
              </a:rPr>
              <a:t>pode</a:t>
            </a:r>
            <a:r>
              <a:rPr lang="en-US" sz="1200" dirty="0" smtClean="0">
                <a:latin typeface="Antropos  Freefont"/>
                <a:cs typeface="Antropos  Freefont"/>
              </a:rPr>
              <a:t> </a:t>
            </a:r>
            <a:r>
              <a:rPr lang="en-US" sz="1200" dirty="0" err="1" smtClean="0">
                <a:latin typeface="Antropos  Freefont"/>
                <a:cs typeface="Antropos  Freefont"/>
              </a:rPr>
              <a:t>ser</a:t>
            </a:r>
            <a:r>
              <a:rPr lang="en-US" sz="1200" dirty="0" smtClean="0">
                <a:latin typeface="Antropos  Freefont"/>
                <a:cs typeface="Antropos  Freefont"/>
              </a:rPr>
              <a:t> fatal</a:t>
            </a:r>
            <a:endParaRPr lang="en-US" sz="1200" dirty="0">
              <a:latin typeface="Antropos  Freefont"/>
              <a:cs typeface="Antropos  Freefont"/>
            </a:endParaRPr>
          </a:p>
          <a:p>
            <a:r>
              <a:rPr lang="en-US" sz="1600" dirty="0" err="1" smtClean="0">
                <a:latin typeface="Antropos  Freefont"/>
                <a:cs typeface="Antropos  Freefont"/>
              </a:rPr>
              <a:t>Conservação</a:t>
            </a:r>
            <a:endParaRPr lang="en-US" sz="1600" dirty="0" smtClean="0">
              <a:latin typeface="Antropos  Freefont"/>
              <a:cs typeface="Antropos  Freefont"/>
            </a:endParaRPr>
          </a:p>
          <a:p>
            <a:pPr lvl="1"/>
            <a:r>
              <a:rPr lang="en-US" sz="1200" dirty="0" err="1">
                <a:latin typeface="Antropos  Freefont"/>
                <a:cs typeface="Antropos  Freefont"/>
              </a:rPr>
              <a:t>c</a:t>
            </a:r>
            <a:r>
              <a:rPr lang="en-US" sz="1200" dirty="0" err="1" smtClean="0">
                <a:latin typeface="Antropos  Freefont"/>
                <a:cs typeface="Antropos  Freefont"/>
              </a:rPr>
              <a:t>inzas</a:t>
            </a:r>
            <a:r>
              <a:rPr lang="en-US" sz="1200" dirty="0" smtClean="0">
                <a:latin typeface="Antropos  Freefont"/>
                <a:cs typeface="Antropos  Freefont"/>
              </a:rPr>
              <a:t> </a:t>
            </a:r>
            <a:r>
              <a:rPr lang="en-US" sz="1200" dirty="0" err="1">
                <a:latin typeface="Antropos  Freefont"/>
                <a:cs typeface="Antropos  Freefont"/>
              </a:rPr>
              <a:t>para</a:t>
            </a:r>
            <a:r>
              <a:rPr lang="en-US" sz="1200" dirty="0">
                <a:latin typeface="Antropos  Freefont"/>
                <a:cs typeface="Antropos  Freefont"/>
              </a:rPr>
              <a:t> </a:t>
            </a:r>
            <a:r>
              <a:rPr lang="en-US" sz="1200" dirty="0" err="1">
                <a:latin typeface="Antropos  Freefont"/>
                <a:cs typeface="Antropos  Freefont"/>
              </a:rPr>
              <a:t>prevenir</a:t>
            </a:r>
            <a:r>
              <a:rPr lang="en-US" sz="1200" dirty="0">
                <a:latin typeface="Antropos  Freefont"/>
                <a:cs typeface="Antropos  Freefont"/>
              </a:rPr>
              <a:t> </a:t>
            </a:r>
            <a:r>
              <a:rPr lang="en-US" sz="1200" dirty="0" err="1">
                <a:latin typeface="Antropos  Freefont"/>
                <a:cs typeface="Antropos  Freefont"/>
              </a:rPr>
              <a:t>insetos</a:t>
            </a:r>
            <a:r>
              <a:rPr lang="en-US" sz="1200" dirty="0">
                <a:latin typeface="Antropos  Freefont"/>
                <a:cs typeface="Antropos  Freefont"/>
              </a:rPr>
              <a:t>, </a:t>
            </a:r>
            <a:r>
              <a:rPr lang="en-US" sz="1200" dirty="0" err="1">
                <a:latin typeface="Antropos  Freefont"/>
                <a:cs typeface="Antropos  Freefont"/>
              </a:rPr>
              <a:t>é</a:t>
            </a:r>
            <a:r>
              <a:rPr lang="en-US" sz="1200" dirty="0">
                <a:latin typeface="Antropos  Freefont"/>
                <a:cs typeface="Antropos  Freefont"/>
              </a:rPr>
              <a:t> </a:t>
            </a:r>
            <a:r>
              <a:rPr lang="en-US" sz="1200" dirty="0" err="1">
                <a:latin typeface="Antropos  Freefont"/>
                <a:cs typeface="Antropos  Freefont"/>
              </a:rPr>
              <a:t>uma</a:t>
            </a:r>
            <a:r>
              <a:rPr lang="en-US" sz="1200" dirty="0">
                <a:latin typeface="Antropos  Freefont"/>
                <a:cs typeface="Antropos  Freefont"/>
              </a:rPr>
              <a:t> boa </a:t>
            </a:r>
            <a:r>
              <a:rPr lang="en-US" sz="1200" dirty="0" err="1">
                <a:latin typeface="Antropos  Freefont"/>
                <a:cs typeface="Antropos  Freefont"/>
              </a:rPr>
              <a:t>medida</a:t>
            </a:r>
            <a:r>
              <a:rPr lang="en-US" sz="1200" dirty="0">
                <a:latin typeface="Antropos  Freefont"/>
                <a:cs typeface="Antropos  Freefont"/>
              </a:rPr>
              <a:t>; (</a:t>
            </a:r>
            <a:r>
              <a:rPr lang="en-US" sz="1200" dirty="0" err="1">
                <a:latin typeface="Antropos  Freefont"/>
                <a:cs typeface="Antropos  Freefont"/>
              </a:rPr>
              <a:t>ou</a:t>
            </a:r>
            <a:r>
              <a:rPr lang="en-US" sz="1200" dirty="0">
                <a:latin typeface="Antropos  Freefont"/>
                <a:cs typeface="Antropos  Freefont"/>
              </a:rPr>
              <a:t> </a:t>
            </a:r>
            <a:r>
              <a:rPr lang="en-US" sz="1200" dirty="0" err="1">
                <a:latin typeface="Antropos  Freefont"/>
                <a:cs typeface="Antropos  Freefont"/>
              </a:rPr>
              <a:t>outras</a:t>
            </a:r>
            <a:r>
              <a:rPr lang="en-US" sz="1200" dirty="0">
                <a:latin typeface="Antropos  Freefont"/>
                <a:cs typeface="Antropos  Freefont"/>
              </a:rPr>
              <a:t> </a:t>
            </a:r>
            <a:r>
              <a:rPr lang="en-US" sz="1200" dirty="0" err="1">
                <a:latin typeface="Antropos  Freefont"/>
                <a:cs typeface="Antropos  Freefont"/>
              </a:rPr>
              <a:t>que</a:t>
            </a:r>
            <a:r>
              <a:rPr lang="en-US" sz="1200" dirty="0">
                <a:latin typeface="Antropos  Freefont"/>
                <a:cs typeface="Antropos  Freefont"/>
              </a:rPr>
              <a:t> </a:t>
            </a:r>
            <a:r>
              <a:rPr lang="en-US" sz="1200" dirty="0" err="1">
                <a:latin typeface="Antropos  Freefont"/>
                <a:cs typeface="Antropos  Freefont"/>
              </a:rPr>
              <a:t>sejam</a:t>
            </a:r>
            <a:r>
              <a:rPr lang="en-US" sz="1200" dirty="0">
                <a:latin typeface="Antropos  Freefont"/>
                <a:cs typeface="Antropos  Freefont"/>
              </a:rPr>
              <a:t> </a:t>
            </a:r>
            <a:r>
              <a:rPr lang="en-US" sz="1200" dirty="0" err="1">
                <a:latin typeface="Antropos  Freefont"/>
                <a:cs typeface="Antropos  Freefont"/>
              </a:rPr>
              <a:t>conhecidas</a:t>
            </a:r>
            <a:r>
              <a:rPr lang="en-US" sz="1200" dirty="0" smtClean="0">
                <a:latin typeface="Antropos  Freefont"/>
                <a:cs typeface="Antropos  Freefont"/>
              </a:rPr>
              <a:t>)</a:t>
            </a:r>
          </a:p>
          <a:p>
            <a:pPr lvl="1"/>
            <a:r>
              <a:rPr lang="en-US" sz="1200" dirty="0" err="1" smtClean="0">
                <a:latin typeface="Antropos  Freefont"/>
                <a:cs typeface="Antropos  Freefont"/>
              </a:rPr>
              <a:t>Ausência</a:t>
            </a:r>
            <a:r>
              <a:rPr lang="en-US" sz="1200" dirty="0" smtClean="0">
                <a:latin typeface="Antropos  Freefont"/>
                <a:cs typeface="Antropos  Freefont"/>
              </a:rPr>
              <a:t> de </a:t>
            </a:r>
            <a:r>
              <a:rPr lang="en-US" sz="1200" dirty="0" err="1" smtClean="0">
                <a:latin typeface="Antropos  Freefont"/>
                <a:cs typeface="Antropos  Freefont"/>
              </a:rPr>
              <a:t>oxigênio</a:t>
            </a:r>
            <a:endParaRPr lang="en-US" sz="1200" dirty="0">
              <a:latin typeface="Antropos  Freefont"/>
              <a:cs typeface="Antropos  Freefont"/>
            </a:endParaRPr>
          </a:p>
          <a:p>
            <a:r>
              <a:rPr lang="en-US" sz="1600" dirty="0">
                <a:latin typeface="Antropos  Freefont"/>
                <a:cs typeface="Antropos  Freefont"/>
              </a:rPr>
              <a:t>- </a:t>
            </a:r>
            <a:r>
              <a:rPr lang="en-US" sz="1600" dirty="0" err="1" smtClean="0">
                <a:latin typeface="Antropos  Freefont"/>
                <a:cs typeface="Antropos  Freefont"/>
              </a:rPr>
              <a:t>embalagem</a:t>
            </a:r>
            <a:endParaRPr lang="en-US" sz="1600" dirty="0" smtClean="0">
              <a:latin typeface="Antropos  Freefont"/>
              <a:cs typeface="Antropos  Freefont"/>
            </a:endParaRPr>
          </a:p>
          <a:p>
            <a:pPr lvl="1"/>
            <a:r>
              <a:rPr lang="en-US" sz="1200" dirty="0" err="1" smtClean="0">
                <a:latin typeface="Antropos  Freefont"/>
                <a:cs typeface="Antropos  Freefont"/>
              </a:rPr>
              <a:t>garrafas</a:t>
            </a:r>
            <a:r>
              <a:rPr lang="en-US" sz="1200" dirty="0" smtClean="0">
                <a:latin typeface="Antropos  Freefont"/>
                <a:cs typeface="Antropos  Freefont"/>
              </a:rPr>
              <a:t> </a:t>
            </a:r>
            <a:r>
              <a:rPr lang="en-US" sz="1200" dirty="0" err="1">
                <a:latin typeface="Antropos  Freefont"/>
                <a:cs typeface="Antropos  Freefont"/>
              </a:rPr>
              <a:t>plásticas</a:t>
            </a:r>
            <a:r>
              <a:rPr lang="en-US" sz="1200" dirty="0">
                <a:latin typeface="Antropos  Freefont"/>
                <a:cs typeface="Antropos  Freefont"/>
              </a:rPr>
              <a:t> </a:t>
            </a:r>
            <a:r>
              <a:rPr lang="en-US" sz="1200" dirty="0" err="1">
                <a:latin typeface="Antropos  Freefont"/>
                <a:cs typeface="Antropos  Freefont"/>
              </a:rPr>
              <a:t>podem</a:t>
            </a:r>
            <a:r>
              <a:rPr lang="en-US" sz="1200" dirty="0">
                <a:latin typeface="Antropos  Freefont"/>
                <a:cs typeface="Antropos  Freefont"/>
              </a:rPr>
              <a:t> </a:t>
            </a:r>
            <a:r>
              <a:rPr lang="en-US" sz="1200" dirty="0" err="1">
                <a:latin typeface="Antropos  Freefont"/>
                <a:cs typeface="Antropos  Freefont"/>
              </a:rPr>
              <a:t>fazer</a:t>
            </a:r>
            <a:r>
              <a:rPr lang="en-US" sz="1200" dirty="0">
                <a:latin typeface="Antropos  Freefont"/>
                <a:cs typeface="Antropos  Freefont"/>
              </a:rPr>
              <a:t> as </a:t>
            </a:r>
            <a:r>
              <a:rPr lang="en-US" sz="1200" dirty="0" err="1">
                <a:latin typeface="Antropos  Freefont"/>
                <a:cs typeface="Antropos  Freefont"/>
              </a:rPr>
              <a:t>vezes</a:t>
            </a:r>
            <a:r>
              <a:rPr lang="en-US" sz="1200" dirty="0">
                <a:latin typeface="Antropos  Freefont"/>
                <a:cs typeface="Antropos  Freefont"/>
              </a:rPr>
              <a:t> de </a:t>
            </a:r>
            <a:r>
              <a:rPr lang="en-US" sz="1200" dirty="0" err="1">
                <a:latin typeface="Antropos  Freefont"/>
                <a:cs typeface="Antropos  Freefont"/>
              </a:rPr>
              <a:t>estruturas</a:t>
            </a:r>
            <a:r>
              <a:rPr lang="en-US" sz="1200" dirty="0">
                <a:latin typeface="Antropos  Freefont"/>
                <a:cs typeface="Antropos  Freefont"/>
              </a:rPr>
              <a:t> </a:t>
            </a:r>
            <a:r>
              <a:rPr lang="en-US" sz="1200" dirty="0" err="1">
                <a:latin typeface="Antropos  Freefont"/>
                <a:cs typeface="Antropos  Freefont"/>
              </a:rPr>
              <a:t>para</a:t>
            </a:r>
            <a:r>
              <a:rPr lang="en-US" sz="1200" dirty="0">
                <a:latin typeface="Antropos  Freefont"/>
                <a:cs typeface="Antropos  Freefont"/>
              </a:rPr>
              <a:t> </a:t>
            </a:r>
            <a:r>
              <a:rPr lang="en-US" sz="1200" dirty="0" err="1">
                <a:latin typeface="Antropos  Freefont"/>
                <a:cs typeface="Antropos  Freefont"/>
              </a:rPr>
              <a:t>guardar</a:t>
            </a:r>
            <a:r>
              <a:rPr lang="en-US" sz="1200" dirty="0">
                <a:latin typeface="Antropos  Freefont"/>
                <a:cs typeface="Antropos  Freefon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893513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541</Words>
  <Application>Microsoft Macintosh PowerPoint</Application>
  <PresentationFormat>On-screen Show (4:3)</PresentationFormat>
  <Paragraphs>62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Banco de sementes</vt:lpstr>
      <vt:lpstr>Banco de sementes</vt:lpstr>
      <vt:lpstr>Banco de sementes</vt:lpstr>
      <vt:lpstr>Banco de sementes</vt:lpstr>
      <vt:lpstr>Banco de sementes</vt:lpstr>
    </vt:vector>
  </TitlesOfParts>
  <Company>...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Banco de sementes</dc:title>
  <dc:creator>Nelson</dc:creator>
  <cp:lastModifiedBy>Nelson</cp:lastModifiedBy>
  <cp:revision>1</cp:revision>
  <dcterms:created xsi:type="dcterms:W3CDTF">2015-11-07T10:01:34Z</dcterms:created>
  <dcterms:modified xsi:type="dcterms:W3CDTF">2015-11-07T10:02:25Z</dcterms:modified>
</cp:coreProperties>
</file>